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61" r:id="rId4"/>
    <p:sldId id="257" r:id="rId5"/>
    <p:sldId id="258" r:id="rId6"/>
    <p:sldId id="284" r:id="rId7"/>
    <p:sldId id="285" r:id="rId8"/>
    <p:sldId id="286" r:id="rId9"/>
    <p:sldId id="288" r:id="rId10"/>
    <p:sldId id="273" r:id="rId11"/>
    <p:sldId id="274" r:id="rId12"/>
    <p:sldId id="266" r:id="rId13"/>
    <p:sldId id="278" r:id="rId14"/>
    <p:sldId id="279" r:id="rId15"/>
    <p:sldId id="263" r:id="rId16"/>
    <p:sldId id="265" r:id="rId17"/>
    <p:sldId id="280" r:id="rId18"/>
    <p:sldId id="282" r:id="rId19"/>
    <p:sldId id="267" r:id="rId20"/>
    <p:sldId id="275" r:id="rId21"/>
    <p:sldId id="268" r:id="rId22"/>
    <p:sldId id="270" r:id="rId23"/>
    <p:sldId id="276" r:id="rId24"/>
    <p:sldId id="271" r:id="rId25"/>
    <p:sldId id="27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0D5"/>
    <a:srgbClr val="272838"/>
    <a:srgbClr val="FFF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8646D-3452-4B6A-A530-DF2E79C57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AB7E23-DF73-4D3F-AB0F-5F6A51C4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84BC64-E75F-48E5-92F0-5BF774C7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20671-F384-45FF-AC66-A3CE39C7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6ED36C-48DA-4B08-B387-94FECEA0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5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A4905-674F-467C-AF58-94B67F6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30ECA8-E7B7-4AAE-84F5-C695E412A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450D7A-8D3E-48C8-A6BE-F74CE894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44B5EB-13A1-406D-B1A6-D2E24FE7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AB1B9-11F7-444D-8A14-F8C842E8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34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E76040-43A0-4518-AEDB-9F7B73F6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B4ABDE-8E23-4875-8B13-9C552C9AD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DBC7EF-CB3E-4D2C-A3CE-0CF12315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7ECE1-3780-4195-A7F5-35F9BE66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29D977-37EF-4202-832D-B67DE4EC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88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174CF-0C2C-4062-9B5E-AAEFD902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827BCC-CC70-4846-819F-943534C9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F881A-D88A-4B4E-B3E4-2BF020E4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299429-4866-4C2E-9944-0862777F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38F96A-0AAF-44A8-95F1-4400E16B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33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C0D-B2EA-4E69-A51F-D7A1038C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20D8EA-A516-4DF1-A2FE-AD11992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41B30-7F36-45D3-A686-0F1CBAC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4104B-24D5-4D9B-A527-D8A8E67B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0C2EE8-AA67-4589-9EDC-75E0AB77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0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3F006-4771-4ADD-9059-DF753C7E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50BF3-DBBF-41AE-95B5-DC25E5AF1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843BA5-1961-4B80-ABBB-38F39947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896CF6-0E5D-4A4C-92B9-DD7ACE58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93D6D3-54E0-435B-86B0-A9AD5525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C6249F-F9D5-4913-8CA6-B7B29313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61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71A64-1F74-4E91-AA14-DF22CFA1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AF9529-6B8E-4D87-9EBE-BE8E7BF98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D74DD2-1C7A-4BEA-89A7-59F08EFB3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EC606CC-4851-4928-ACE4-A1D79E8BA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CB061D-900A-4E9E-8FFD-5C0A554D7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CE3066-3C2F-4332-9161-0AE1D1E8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894886-E637-485C-93B6-0BCC56C1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0A6CD5-037E-4C6F-AF1D-D1AAAADD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0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9B165-055A-44A3-B12C-B558C49F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D9480A-5B11-4A57-A547-E270D367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ED83AA-A504-47C6-9838-3E5C07F9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731DD0-07A6-4BFA-95C6-DA0B9B3A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95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A37D1E-E2EF-48CA-ADF3-058B2944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119281-5202-4E3E-8DFB-C60E0E8A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B11311-BC95-4257-A05D-58A43B13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00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B8799-90F5-463B-B443-E52D13B1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A0E99C-F117-427E-8564-4F1C7CABE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9137FA-7D41-42EE-B1E3-22E00D952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AB322F-F84A-434D-A992-D507E6472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3341EF-09A9-40DA-81A6-385F20C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EADD2-18BB-4B40-96D7-01CF5157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57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A45D-30B8-4A36-8D4C-3AB57629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B372B52-43F6-4B18-BC6B-854D8951F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1BA1E2-10BD-4633-82E0-C8A89CF62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786A5A-591C-4E80-84C3-1116D4D5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58EF91-21BB-4B2A-9225-8CAA23E7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AD8683-1798-4091-972C-E94D6EA0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02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79A0CA-E756-4B59-AB71-3823E6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A743D8-EB18-48C2-867B-BC7988FF2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A7B110-BB3C-4D37-8CA0-658EBEEE9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2C317-6CAB-41AA-AD26-E4B1AA663BCD}" type="datetimeFigureOut">
              <a:rPr lang="pt-BR" smtClean="0"/>
              <a:t>19/10/2021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B0C290-A4A7-4095-BAF6-1600D33CB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85E89-2BFE-4897-9D4B-2A21D9D78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5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33.sv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" Type="http://schemas.openxmlformats.org/officeDocument/2006/relationships/image" Target="../media/image52.svg"/><Relationship Id="rId21" Type="http://schemas.openxmlformats.org/officeDocument/2006/relationships/image" Target="../media/image70.pn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Relationship Id="rId22" Type="http://schemas.openxmlformats.org/officeDocument/2006/relationships/image" Target="../media/image7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svg"/><Relationship Id="rId9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6.png"/><Relationship Id="rId7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microsoft.com/office/2007/relationships/hdphoto" Target="../media/hdphoto5.wdp"/><Relationship Id="rId2" Type="http://schemas.openxmlformats.org/officeDocument/2006/relationships/image" Target="../media/image16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10" Type="http://schemas.microsoft.com/office/2007/relationships/hdphoto" Target="../media/hdphoto3.wdp"/><Relationship Id="rId19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F80CCFF-CD15-47AA-9A23-ED7BF8A6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231" y="2867025"/>
            <a:ext cx="2903538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2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D59AB3C-CE11-4264-840E-416A8A64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1114" y="251670"/>
            <a:ext cx="1657736" cy="641704"/>
          </a:xfrm>
          <a:prstGeom prst="rect">
            <a:avLst/>
          </a:prstGeom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Storyboard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14C17DD-BA33-48F1-8923-F064F4B8B29B}"/>
              </a:ext>
            </a:extLst>
          </p:cNvPr>
          <p:cNvGrpSpPr/>
          <p:nvPr/>
        </p:nvGrpSpPr>
        <p:grpSpPr>
          <a:xfrm>
            <a:off x="1974517" y="1898451"/>
            <a:ext cx="2422883" cy="1896314"/>
            <a:chOff x="1974517" y="1898451"/>
            <a:chExt cx="2422883" cy="1896314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E6179680-D7BF-480B-9EAA-1543D61F2797}"/>
                </a:ext>
              </a:extLst>
            </p:cNvPr>
            <p:cNvGrpSpPr/>
            <p:nvPr/>
          </p:nvGrpSpPr>
          <p:grpSpPr>
            <a:xfrm>
              <a:off x="1974517" y="1898451"/>
              <a:ext cx="2422883" cy="1541442"/>
              <a:chOff x="0" y="0"/>
              <a:chExt cx="3230511" cy="2055256"/>
            </a:xfrm>
          </p:grpSpPr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78C1766D-B699-4F30-A26A-472BB519B350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700AC4E0-8A6E-4240-BCA1-F6447CD41BD5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56" name="Group 9">
                <a:extLst>
                  <a:ext uri="{FF2B5EF4-FFF2-40B4-BE49-F238E27FC236}">
                    <a16:creationId xmlns:a16="http://schemas.microsoft.com/office/drawing/2014/main" id="{71DBE1DA-BA0D-4DB0-B9C7-FE7EB33F426C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57" name="Freeform 10">
                  <a:extLst>
                    <a:ext uri="{FF2B5EF4-FFF2-40B4-BE49-F238E27FC236}">
                      <a16:creationId xmlns:a16="http://schemas.microsoft.com/office/drawing/2014/main" id="{84B588C9-69EC-484D-BE38-3E0A499431B9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3" name="Picture 35">
              <a:extLst>
                <a:ext uri="{FF2B5EF4-FFF2-40B4-BE49-F238E27FC236}">
                  <a16:creationId xmlns:a16="http://schemas.microsoft.com/office/drawing/2014/main" id="{E2558F18-FB75-4B12-A474-C2A1211E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3016831" y="2171234"/>
              <a:ext cx="1110333" cy="1110333"/>
            </a:xfrm>
            <a:prstGeom prst="rect">
              <a:avLst/>
            </a:prstGeom>
          </p:spPr>
        </p:pic>
        <p:pic>
          <p:nvPicPr>
            <p:cNvPr id="85" name="Picture 37">
              <a:extLst>
                <a:ext uri="{FF2B5EF4-FFF2-40B4-BE49-F238E27FC236}">
                  <a16:creationId xmlns:a16="http://schemas.microsoft.com/office/drawing/2014/main" id="{1821A071-B823-49A8-9FD7-CF5737B7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343278" y="1977531"/>
              <a:ext cx="799788" cy="1383282"/>
            </a:xfrm>
            <a:prstGeom prst="rect">
              <a:avLst/>
            </a:prstGeom>
          </p:spPr>
        </p:pic>
        <p:sp>
          <p:nvSpPr>
            <p:cNvPr id="90" name="TextBox 43">
              <a:extLst>
                <a:ext uri="{FF2B5EF4-FFF2-40B4-BE49-F238E27FC236}">
                  <a16:creationId xmlns:a16="http://schemas.microsoft.com/office/drawing/2014/main" id="{33B1579E-9104-46AC-88EE-B235F6695B05}"/>
                </a:ext>
              </a:extLst>
            </p:cNvPr>
            <p:cNvSpPr txBox="1"/>
            <p:nvPr/>
          </p:nvSpPr>
          <p:spPr>
            <a:xfrm>
              <a:off x="2118517" y="359537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Caixa eletrônico quebrado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CB50C-5E5D-44AA-B721-71D5CE512E3D}"/>
              </a:ext>
            </a:extLst>
          </p:cNvPr>
          <p:cNvGrpSpPr/>
          <p:nvPr/>
        </p:nvGrpSpPr>
        <p:grpSpPr>
          <a:xfrm>
            <a:off x="4723075" y="4474531"/>
            <a:ext cx="2422883" cy="1896314"/>
            <a:chOff x="4723075" y="4474531"/>
            <a:chExt cx="2422883" cy="1896314"/>
          </a:xfrm>
        </p:grpSpPr>
        <p:grpSp>
          <p:nvGrpSpPr>
            <p:cNvPr id="66" name="Group 18">
              <a:extLst>
                <a:ext uri="{FF2B5EF4-FFF2-40B4-BE49-F238E27FC236}">
                  <a16:creationId xmlns:a16="http://schemas.microsoft.com/office/drawing/2014/main" id="{257CE38E-3011-4DCE-B36F-915163E32C0D}"/>
                </a:ext>
              </a:extLst>
            </p:cNvPr>
            <p:cNvGrpSpPr/>
            <p:nvPr/>
          </p:nvGrpSpPr>
          <p:grpSpPr>
            <a:xfrm>
              <a:off x="4723075" y="4474531"/>
              <a:ext cx="2422883" cy="1541442"/>
              <a:chOff x="0" y="0"/>
              <a:chExt cx="3230511" cy="2055256"/>
            </a:xfrm>
          </p:grpSpPr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9AE812E0-4611-401F-BAA3-A2CA0AF939C4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0E7FEB62-D17E-4029-BCBB-0FA0A7261264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8" name="Group 21">
                <a:extLst>
                  <a:ext uri="{FF2B5EF4-FFF2-40B4-BE49-F238E27FC236}">
                    <a16:creationId xmlns:a16="http://schemas.microsoft.com/office/drawing/2014/main" id="{3CE943DA-2D9C-4C2D-98BD-4181321A83B8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9" name="Freeform 22">
                  <a:extLst>
                    <a:ext uri="{FF2B5EF4-FFF2-40B4-BE49-F238E27FC236}">
                      <a16:creationId xmlns:a16="http://schemas.microsoft.com/office/drawing/2014/main" id="{AEC4088F-1598-406B-A886-BA82F9134EF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7" name="Picture 39">
              <a:extLst>
                <a:ext uri="{FF2B5EF4-FFF2-40B4-BE49-F238E27FC236}">
                  <a16:creationId xmlns:a16="http://schemas.microsoft.com/office/drawing/2014/main" id="{18C621F1-B581-458B-A743-29343415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295388" y="4632004"/>
              <a:ext cx="1278259" cy="1150433"/>
            </a:xfrm>
            <a:prstGeom prst="rect">
              <a:avLst/>
            </a:prstGeom>
          </p:spPr>
        </p:pic>
        <p:sp>
          <p:nvSpPr>
            <p:cNvPr id="91" name="TextBox 44">
              <a:extLst>
                <a:ext uri="{FF2B5EF4-FFF2-40B4-BE49-F238E27FC236}">
                  <a16:creationId xmlns:a16="http://schemas.microsoft.com/office/drawing/2014/main" id="{68AF49C1-2B39-45C4-8D62-13BBB7535393}"/>
                </a:ext>
              </a:extLst>
            </p:cNvPr>
            <p:cNvSpPr txBox="1"/>
            <p:nvPr/>
          </p:nvSpPr>
          <p:spPr>
            <a:xfrm>
              <a:off x="4785646" y="6171455"/>
              <a:ext cx="2297742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Detalhamento do problema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A2A3DEB0-087D-4EA6-A235-4FB4B3031789}"/>
              </a:ext>
            </a:extLst>
          </p:cNvPr>
          <p:cNvGrpSpPr/>
          <p:nvPr/>
        </p:nvGrpSpPr>
        <p:grpSpPr>
          <a:xfrm>
            <a:off x="4719790" y="1898451"/>
            <a:ext cx="2422883" cy="1896314"/>
            <a:chOff x="4723075" y="1898451"/>
            <a:chExt cx="2422883" cy="1896314"/>
          </a:xfrm>
        </p:grpSpPr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F793AD03-1709-4DFB-991D-55C9887785AE}"/>
                </a:ext>
              </a:extLst>
            </p:cNvPr>
            <p:cNvGrpSpPr/>
            <p:nvPr/>
          </p:nvGrpSpPr>
          <p:grpSpPr>
            <a:xfrm>
              <a:off x="4723075" y="1898451"/>
              <a:ext cx="2422883" cy="1541442"/>
              <a:chOff x="0" y="0"/>
              <a:chExt cx="3230511" cy="2055256"/>
            </a:xfrm>
          </p:grpSpPr>
          <p:grpSp>
            <p:nvGrpSpPr>
              <p:cNvPr id="62" name="Group 14">
                <a:extLst>
                  <a:ext uri="{FF2B5EF4-FFF2-40B4-BE49-F238E27FC236}">
                    <a16:creationId xmlns:a16="http://schemas.microsoft.com/office/drawing/2014/main" id="{E3E33D4A-F72E-47C8-A1BF-EF557FEF0648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757AAA25-C58A-40D0-BDC2-ED1EB4EA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3" name="Group 16">
                <a:extLst>
                  <a:ext uri="{FF2B5EF4-FFF2-40B4-BE49-F238E27FC236}">
                    <a16:creationId xmlns:a16="http://schemas.microsoft.com/office/drawing/2014/main" id="{BDE94EFB-5C4C-49C4-91EC-1322DE8E05F5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4" name="Freeform 17">
                  <a:extLst>
                    <a:ext uri="{FF2B5EF4-FFF2-40B4-BE49-F238E27FC236}">
                      <a16:creationId xmlns:a16="http://schemas.microsoft.com/office/drawing/2014/main" id="{C8CEB02C-70F1-4E00-AF61-44DD8E88422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2" name="Picture 34">
              <a:extLst>
                <a:ext uri="{FF2B5EF4-FFF2-40B4-BE49-F238E27FC236}">
                  <a16:creationId xmlns:a16="http://schemas.microsoft.com/office/drawing/2014/main" id="{06A90682-CBBC-4088-BBB0-03D49BE4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907567" y="2105432"/>
              <a:ext cx="2107243" cy="1176136"/>
            </a:xfrm>
            <a:prstGeom prst="rect">
              <a:avLst/>
            </a:prstGeom>
          </p:spPr>
        </p:pic>
        <p:sp>
          <p:nvSpPr>
            <p:cNvPr id="92" name="TextBox 45">
              <a:extLst>
                <a:ext uri="{FF2B5EF4-FFF2-40B4-BE49-F238E27FC236}">
                  <a16:creationId xmlns:a16="http://schemas.microsoft.com/office/drawing/2014/main" id="{A4D24C8C-6778-4025-B825-408D23639CFE}"/>
                </a:ext>
              </a:extLst>
            </p:cNvPr>
            <p:cNvSpPr txBox="1"/>
            <p:nvPr/>
          </p:nvSpPr>
          <p:spPr>
            <a:xfrm>
              <a:off x="5171188" y="3595375"/>
              <a:ext cx="152665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Usuário insatisfeito</a:t>
              </a:r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D9AD5CE-02F5-4007-AAEF-CA70FF0A36EE}"/>
              </a:ext>
            </a:extLst>
          </p:cNvPr>
          <p:cNvGrpSpPr/>
          <p:nvPr/>
        </p:nvGrpSpPr>
        <p:grpSpPr>
          <a:xfrm>
            <a:off x="7471634" y="1898451"/>
            <a:ext cx="2422883" cy="1896314"/>
            <a:chOff x="7471634" y="1898451"/>
            <a:chExt cx="2422883" cy="1896314"/>
          </a:xfrm>
        </p:grpSpPr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52B96688-28C8-4F6D-BB2B-8EC999D8A295}"/>
                </a:ext>
              </a:extLst>
            </p:cNvPr>
            <p:cNvGrpSpPr/>
            <p:nvPr/>
          </p:nvGrpSpPr>
          <p:grpSpPr>
            <a:xfrm>
              <a:off x="7471634" y="1898451"/>
              <a:ext cx="2422883" cy="1541442"/>
              <a:chOff x="0" y="0"/>
              <a:chExt cx="3230511" cy="2055256"/>
            </a:xfrm>
          </p:grpSpPr>
          <p:grpSp>
            <p:nvGrpSpPr>
              <p:cNvPr id="72" name="Group 24">
                <a:extLst>
                  <a:ext uri="{FF2B5EF4-FFF2-40B4-BE49-F238E27FC236}">
                    <a16:creationId xmlns:a16="http://schemas.microsoft.com/office/drawing/2014/main" id="{EBABD527-B709-4270-BFBC-7F0BC2200F7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5" name="Freeform 25">
                  <a:extLst>
                    <a:ext uri="{FF2B5EF4-FFF2-40B4-BE49-F238E27FC236}">
                      <a16:creationId xmlns:a16="http://schemas.microsoft.com/office/drawing/2014/main" id="{08D0659A-1C30-4E04-8F99-1AD36DEF406D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3" name="Group 26">
                <a:extLst>
                  <a:ext uri="{FF2B5EF4-FFF2-40B4-BE49-F238E27FC236}">
                    <a16:creationId xmlns:a16="http://schemas.microsoft.com/office/drawing/2014/main" id="{C4184889-A475-4B00-B606-753571B6514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4" name="Freeform 27">
                  <a:extLst>
                    <a:ext uri="{FF2B5EF4-FFF2-40B4-BE49-F238E27FC236}">
                      <a16:creationId xmlns:a16="http://schemas.microsoft.com/office/drawing/2014/main" id="{48D4E849-054B-4BCA-A148-A50F3006EDB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6" name="Picture 38">
              <a:extLst>
                <a:ext uri="{FF2B5EF4-FFF2-40B4-BE49-F238E27FC236}">
                  <a16:creationId xmlns:a16="http://schemas.microsoft.com/office/drawing/2014/main" id="{69EA44A1-686B-4A01-A1B6-8CD4F29A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078674" y="2068649"/>
              <a:ext cx="1208803" cy="1249702"/>
            </a:xfrm>
            <a:prstGeom prst="rect">
              <a:avLst/>
            </a:prstGeom>
          </p:spPr>
        </p:pic>
        <p:sp>
          <p:nvSpPr>
            <p:cNvPr id="93" name="TextBox 46">
              <a:extLst>
                <a:ext uri="{FF2B5EF4-FFF2-40B4-BE49-F238E27FC236}">
                  <a16:creationId xmlns:a16="http://schemas.microsoft.com/office/drawing/2014/main" id="{92D841D7-4B89-4D92-8F28-98DA5A5409A9}"/>
                </a:ext>
              </a:extLst>
            </p:cNvPr>
            <p:cNvSpPr txBox="1"/>
            <p:nvPr/>
          </p:nvSpPr>
          <p:spPr>
            <a:xfrm>
              <a:off x="7922865" y="3595375"/>
              <a:ext cx="1431349" cy="199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Prejuízos</a:t>
              </a:r>
              <a:r>
                <a:rPr lang="en-US" sz="1149" spc="22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Elevados</a:t>
              </a:r>
              <a:endParaRPr lang="en-US" sz="1149" spc="22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012FB590-39E2-4F57-9132-0FEAE8AF33D5}"/>
              </a:ext>
            </a:extLst>
          </p:cNvPr>
          <p:cNvGrpSpPr/>
          <p:nvPr/>
        </p:nvGrpSpPr>
        <p:grpSpPr>
          <a:xfrm>
            <a:off x="1974517" y="4474531"/>
            <a:ext cx="2422883" cy="1896314"/>
            <a:chOff x="1974517" y="4474531"/>
            <a:chExt cx="2422883" cy="1896314"/>
          </a:xfrm>
        </p:grpSpPr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32E3B593-C03E-4071-BAD3-3E2EFC6EABC9}"/>
                </a:ext>
              </a:extLst>
            </p:cNvPr>
            <p:cNvGrpSpPr/>
            <p:nvPr/>
          </p:nvGrpSpPr>
          <p:grpSpPr>
            <a:xfrm>
              <a:off x="1974517" y="4474531"/>
              <a:ext cx="2337099" cy="1465378"/>
              <a:chOff x="0" y="0"/>
              <a:chExt cx="2997567" cy="1879496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FBC02E85-16E5-4A9A-A215-6C8FC0770C9D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" name="Group 11">
              <a:extLst>
                <a:ext uri="{FF2B5EF4-FFF2-40B4-BE49-F238E27FC236}">
                  <a16:creationId xmlns:a16="http://schemas.microsoft.com/office/drawing/2014/main" id="{1528E2F8-3BF8-43FC-9C9E-26301461626B}"/>
                </a:ext>
              </a:extLst>
            </p:cNvPr>
            <p:cNvGrpSpPr/>
            <p:nvPr/>
          </p:nvGrpSpPr>
          <p:grpSpPr>
            <a:xfrm>
              <a:off x="2060301" y="4550594"/>
              <a:ext cx="2337099" cy="1465378"/>
              <a:chOff x="0" y="0"/>
              <a:chExt cx="3943350" cy="2472509"/>
            </a:xfrm>
          </p:grpSpPr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D3AE2410-B659-4FD0-BB99-EA0134334FE0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84" name="Picture 36">
              <a:extLst>
                <a:ext uri="{FF2B5EF4-FFF2-40B4-BE49-F238E27FC236}">
                  <a16:creationId xmlns:a16="http://schemas.microsoft.com/office/drawing/2014/main" id="{BF1FB462-687B-4D4D-8A53-66469D68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2450628" y="4726844"/>
              <a:ext cx="1470660" cy="1036815"/>
            </a:xfrm>
            <a:prstGeom prst="rect">
              <a:avLst/>
            </a:prstGeom>
          </p:spPr>
        </p:pic>
        <p:sp>
          <p:nvSpPr>
            <p:cNvPr id="94" name="TextBox 47">
              <a:extLst>
                <a:ext uri="{FF2B5EF4-FFF2-40B4-BE49-F238E27FC236}">
                  <a16:creationId xmlns:a16="http://schemas.microsoft.com/office/drawing/2014/main" id="{6A8C3343-4395-4998-983E-7D0A686F58BC}"/>
                </a:ext>
              </a:extLst>
            </p:cNvPr>
            <p:cNvSpPr txBox="1"/>
            <p:nvPr/>
          </p:nvSpPr>
          <p:spPr>
            <a:xfrm>
              <a:off x="2118517" y="617145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Notificação ao proprietário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C4601C1E-AF79-4CC3-801B-891A2330AFCB}"/>
              </a:ext>
            </a:extLst>
          </p:cNvPr>
          <p:cNvGrpSpPr/>
          <p:nvPr/>
        </p:nvGrpSpPr>
        <p:grpSpPr>
          <a:xfrm>
            <a:off x="7471634" y="4474531"/>
            <a:ext cx="2422883" cy="1896314"/>
            <a:chOff x="7471634" y="4474531"/>
            <a:chExt cx="2422883" cy="1896314"/>
          </a:xfrm>
        </p:grpSpPr>
        <p:grpSp>
          <p:nvGrpSpPr>
            <p:cNvPr id="76" name="Group 28">
              <a:extLst>
                <a:ext uri="{FF2B5EF4-FFF2-40B4-BE49-F238E27FC236}">
                  <a16:creationId xmlns:a16="http://schemas.microsoft.com/office/drawing/2014/main" id="{C2C35F08-CD1E-4D4B-9020-A77C5D6950EB}"/>
                </a:ext>
              </a:extLst>
            </p:cNvPr>
            <p:cNvGrpSpPr/>
            <p:nvPr/>
          </p:nvGrpSpPr>
          <p:grpSpPr>
            <a:xfrm>
              <a:off x="7471634" y="4474531"/>
              <a:ext cx="2422883" cy="1541442"/>
              <a:chOff x="0" y="0"/>
              <a:chExt cx="3230511" cy="2055256"/>
            </a:xfrm>
          </p:grpSpPr>
          <p:grpSp>
            <p:nvGrpSpPr>
              <p:cNvPr id="77" name="Group 29">
                <a:extLst>
                  <a:ext uri="{FF2B5EF4-FFF2-40B4-BE49-F238E27FC236}">
                    <a16:creationId xmlns:a16="http://schemas.microsoft.com/office/drawing/2014/main" id="{AA5B5ACC-825B-4FAD-8FF2-AA385DE5A62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80" name="Freeform 30">
                  <a:extLst>
                    <a:ext uri="{FF2B5EF4-FFF2-40B4-BE49-F238E27FC236}">
                      <a16:creationId xmlns:a16="http://schemas.microsoft.com/office/drawing/2014/main" id="{7713CE94-1825-43FC-90EF-73350651AB81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8" name="Group 31">
                <a:extLst>
                  <a:ext uri="{FF2B5EF4-FFF2-40B4-BE49-F238E27FC236}">
                    <a16:creationId xmlns:a16="http://schemas.microsoft.com/office/drawing/2014/main" id="{6CE68769-360A-418C-94C2-C93B8F7FFB7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9" name="Freeform 32">
                  <a:extLst>
                    <a:ext uri="{FF2B5EF4-FFF2-40B4-BE49-F238E27FC236}">
                      <a16:creationId xmlns:a16="http://schemas.microsoft.com/office/drawing/2014/main" id="{80D10E31-496C-4F87-87D2-A6D06CAAE40F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1" name="Picture 33">
              <a:extLst>
                <a:ext uri="{FF2B5EF4-FFF2-40B4-BE49-F238E27FC236}">
                  <a16:creationId xmlns:a16="http://schemas.microsoft.com/office/drawing/2014/main" id="{B5C7DA7C-EACD-4731-AD0D-A327B2FC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8827075" y="4970583"/>
              <a:ext cx="631483" cy="997735"/>
            </a:xfrm>
            <a:prstGeom prst="rect">
              <a:avLst/>
            </a:prstGeom>
          </p:spPr>
        </p:pic>
        <p:sp>
          <p:nvSpPr>
            <p:cNvPr id="95" name="TextBox 48">
              <a:extLst>
                <a:ext uri="{FF2B5EF4-FFF2-40B4-BE49-F238E27FC236}">
                  <a16:creationId xmlns:a16="http://schemas.microsoft.com/office/drawing/2014/main" id="{5B404586-08CE-4E04-A8AB-69CAE09363C1}"/>
                </a:ext>
              </a:extLst>
            </p:cNvPr>
            <p:cNvSpPr txBox="1"/>
            <p:nvPr/>
          </p:nvSpPr>
          <p:spPr>
            <a:xfrm>
              <a:off x="7988203" y="6171455"/>
              <a:ext cx="135452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Aciona o suporte</a:t>
              </a:r>
            </a:p>
          </p:txBody>
        </p:sp>
        <p:sp>
          <p:nvSpPr>
            <p:cNvPr id="96" name="TextBox 49">
              <a:extLst>
                <a:ext uri="{FF2B5EF4-FFF2-40B4-BE49-F238E27FC236}">
                  <a16:creationId xmlns:a16="http://schemas.microsoft.com/office/drawing/2014/main" id="{EB18B106-DF61-401F-BDA6-74EB229C1890}"/>
                </a:ext>
              </a:extLst>
            </p:cNvPr>
            <p:cNvSpPr txBox="1"/>
            <p:nvPr/>
          </p:nvSpPr>
          <p:spPr>
            <a:xfrm>
              <a:off x="7767704" y="4618740"/>
              <a:ext cx="897758" cy="675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3"/>
                </a:lnSpc>
              </a:pP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Pessoal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 de </a:t>
              </a: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suporte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!?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D59AB3C-CE11-4264-840E-416A8A6442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1114" y="251670"/>
            <a:ext cx="1657736" cy="641704"/>
          </a:xfrm>
          <a:prstGeom prst="rect">
            <a:avLst/>
          </a:prstGeom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Storyboard</a:t>
            </a:r>
          </a:p>
        </p:txBody>
      </p:sp>
      <p:sp>
        <p:nvSpPr>
          <p:cNvPr id="89" name="TextBox 41">
            <a:extLst>
              <a:ext uri="{FF2B5EF4-FFF2-40B4-BE49-F238E27FC236}">
                <a16:creationId xmlns:a16="http://schemas.microsoft.com/office/drawing/2014/main" id="{408EA036-116D-4939-A9FD-60A05572AD96}"/>
              </a:ext>
            </a:extLst>
          </p:cNvPr>
          <p:cNvSpPr txBox="1"/>
          <p:nvPr/>
        </p:nvSpPr>
        <p:spPr>
          <a:xfrm>
            <a:off x="9483981" y="7128080"/>
            <a:ext cx="95830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FDF0D5"/>
                </a:solidFill>
                <a:latin typeface="Poppins Medium"/>
              </a:rPr>
              <a:t>Página</a:t>
            </a:r>
            <a:r>
              <a:rPr lang="en-US" sz="1800" dirty="0">
                <a:solidFill>
                  <a:srgbClr val="FDF0D5"/>
                </a:solidFill>
                <a:latin typeface="Poppins Medium"/>
              </a:rPr>
              <a:t> 1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C06FD0E-2C17-469C-9E2B-EC7C3D23132D}"/>
              </a:ext>
            </a:extLst>
          </p:cNvPr>
          <p:cNvGrpSpPr/>
          <p:nvPr/>
        </p:nvGrpSpPr>
        <p:grpSpPr>
          <a:xfrm>
            <a:off x="4823744" y="4306501"/>
            <a:ext cx="2422883" cy="1923844"/>
            <a:chOff x="4823744" y="4306501"/>
            <a:chExt cx="2422883" cy="1923844"/>
          </a:xfrm>
        </p:grpSpPr>
        <p:grpSp>
          <p:nvGrpSpPr>
            <p:cNvPr id="111" name="Group 16">
              <a:extLst>
                <a:ext uri="{FF2B5EF4-FFF2-40B4-BE49-F238E27FC236}">
                  <a16:creationId xmlns:a16="http://schemas.microsoft.com/office/drawing/2014/main" id="{C325C3ED-DDA5-42D2-AC1C-399BE2E1AC6C}"/>
                </a:ext>
              </a:extLst>
            </p:cNvPr>
            <p:cNvGrpSpPr/>
            <p:nvPr/>
          </p:nvGrpSpPr>
          <p:grpSpPr>
            <a:xfrm>
              <a:off x="4823744" y="4306501"/>
              <a:ext cx="2422883" cy="1541442"/>
              <a:chOff x="0" y="0"/>
              <a:chExt cx="3230511" cy="2055256"/>
            </a:xfrm>
          </p:grpSpPr>
          <p:grpSp>
            <p:nvGrpSpPr>
              <p:cNvPr id="112" name="Group 17">
                <a:extLst>
                  <a:ext uri="{FF2B5EF4-FFF2-40B4-BE49-F238E27FC236}">
                    <a16:creationId xmlns:a16="http://schemas.microsoft.com/office/drawing/2014/main" id="{46EF4974-059A-43AC-A3DE-419DA26ADC5A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E645D58-A104-4C7F-8911-C8FE7C6DE24C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3" name="Group 19">
                <a:extLst>
                  <a:ext uri="{FF2B5EF4-FFF2-40B4-BE49-F238E27FC236}">
                    <a16:creationId xmlns:a16="http://schemas.microsoft.com/office/drawing/2014/main" id="{999C07A6-9CD5-489B-8F8D-4D5DDD8FF81E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8C0507CE-2580-4FBE-BC4F-DD27F668CBC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6" name="Picture 31">
              <a:extLst>
                <a:ext uri="{FF2B5EF4-FFF2-40B4-BE49-F238E27FC236}">
                  <a16:creationId xmlns:a16="http://schemas.microsoft.com/office/drawing/2014/main" id="{076FC36F-B186-401F-8F04-FEAF03EA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986" b="8709"/>
            <a:stretch>
              <a:fillRect/>
            </a:stretch>
          </p:blipFill>
          <p:spPr>
            <a:xfrm>
              <a:off x="5499848" y="4452489"/>
              <a:ext cx="1000956" cy="1249465"/>
            </a:xfrm>
            <a:prstGeom prst="rect">
              <a:avLst/>
            </a:prstGeom>
          </p:spPr>
        </p:pic>
        <p:sp>
          <p:nvSpPr>
            <p:cNvPr id="128" name="TextBox 36">
              <a:extLst>
                <a:ext uri="{FF2B5EF4-FFF2-40B4-BE49-F238E27FC236}">
                  <a16:creationId xmlns:a16="http://schemas.microsoft.com/office/drawing/2014/main" id="{52EBEF94-9122-41B7-8E19-AC8ECACB8EFD}"/>
                </a:ext>
              </a:extLst>
            </p:cNvPr>
            <p:cNvSpPr txBox="1"/>
            <p:nvPr/>
          </p:nvSpPr>
          <p:spPr>
            <a:xfrm>
              <a:off x="5162403" y="6030955"/>
              <a:ext cx="16758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Proprietário satisfeito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1C8BD70-1DDD-4BA1-8CAC-267F6AC78C94}"/>
              </a:ext>
            </a:extLst>
          </p:cNvPr>
          <p:cNvGrpSpPr/>
          <p:nvPr/>
        </p:nvGrpSpPr>
        <p:grpSpPr>
          <a:xfrm>
            <a:off x="4823744" y="1730421"/>
            <a:ext cx="2422883" cy="1895094"/>
            <a:chOff x="4823744" y="1730421"/>
            <a:chExt cx="2422883" cy="1895094"/>
          </a:xfrm>
        </p:grpSpPr>
        <p:grpSp>
          <p:nvGrpSpPr>
            <p:cNvPr id="106" name="Group 11">
              <a:extLst>
                <a:ext uri="{FF2B5EF4-FFF2-40B4-BE49-F238E27FC236}">
                  <a16:creationId xmlns:a16="http://schemas.microsoft.com/office/drawing/2014/main" id="{864F5517-C8B3-4C22-B373-16992F414FCD}"/>
                </a:ext>
              </a:extLst>
            </p:cNvPr>
            <p:cNvGrpSpPr/>
            <p:nvPr/>
          </p:nvGrpSpPr>
          <p:grpSpPr>
            <a:xfrm>
              <a:off x="4823744" y="1730421"/>
              <a:ext cx="2422883" cy="1541442"/>
              <a:chOff x="0" y="0"/>
              <a:chExt cx="3230511" cy="2055256"/>
            </a:xfrm>
          </p:grpSpPr>
          <p:grpSp>
            <p:nvGrpSpPr>
              <p:cNvPr id="107" name="Group 12">
                <a:extLst>
                  <a:ext uri="{FF2B5EF4-FFF2-40B4-BE49-F238E27FC236}">
                    <a16:creationId xmlns:a16="http://schemas.microsoft.com/office/drawing/2014/main" id="{8451C785-7C7E-4FED-BB63-B0DBA0AEA73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8E0ADA52-4C03-4365-9FA9-2753830B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8" name="Group 14">
                <a:extLst>
                  <a:ext uri="{FF2B5EF4-FFF2-40B4-BE49-F238E27FC236}">
                    <a16:creationId xmlns:a16="http://schemas.microsoft.com/office/drawing/2014/main" id="{5EE16A34-31A5-4596-A913-FBA4E5FB3EAF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C12A13D-3BE1-4438-A36F-83659EB12C8A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3" name="Picture 28">
              <a:extLst>
                <a:ext uri="{FF2B5EF4-FFF2-40B4-BE49-F238E27FC236}">
                  <a16:creationId xmlns:a16="http://schemas.microsoft.com/office/drawing/2014/main" id="{A96EB426-8791-4524-BD5F-2292AF4A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368963" y="1834918"/>
              <a:ext cx="1332447" cy="1332447"/>
            </a:xfrm>
            <a:prstGeom prst="rect">
              <a:avLst/>
            </a:prstGeom>
          </p:spPr>
        </p:pic>
        <p:sp>
          <p:nvSpPr>
            <p:cNvPr id="129" name="TextBox 37">
              <a:extLst>
                <a:ext uri="{FF2B5EF4-FFF2-40B4-BE49-F238E27FC236}">
                  <a16:creationId xmlns:a16="http://schemas.microsoft.com/office/drawing/2014/main" id="{328B35A5-C2E6-41D7-9BE5-22363508AD9F}"/>
                </a:ext>
              </a:extLst>
            </p:cNvPr>
            <p:cNvSpPr txBox="1"/>
            <p:nvPr/>
          </p:nvSpPr>
          <p:spPr>
            <a:xfrm>
              <a:off x="5011075" y="342612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Monitoramento</a:t>
              </a:r>
              <a:r>
                <a:rPr lang="en-US" sz="1149" spc="22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FDF0D5"/>
                  </a:solidFill>
                  <a:latin typeface="Poppins Medium"/>
                </a:rPr>
                <a:t>atualizado</a:t>
              </a:r>
              <a:endParaRPr lang="en-US" sz="1149" spc="22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14BF9C-FC6A-4C90-8D4C-59BC38FDCC66}"/>
              </a:ext>
            </a:extLst>
          </p:cNvPr>
          <p:cNvGrpSpPr/>
          <p:nvPr/>
        </p:nvGrpSpPr>
        <p:grpSpPr>
          <a:xfrm>
            <a:off x="7572303" y="1730421"/>
            <a:ext cx="2422883" cy="1884249"/>
            <a:chOff x="7572303" y="1730421"/>
            <a:chExt cx="2422883" cy="1884249"/>
          </a:xfrm>
        </p:grpSpPr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673C569A-65B8-4168-8770-2FC00B23C93B}"/>
                </a:ext>
              </a:extLst>
            </p:cNvPr>
            <p:cNvGrpSpPr/>
            <p:nvPr/>
          </p:nvGrpSpPr>
          <p:grpSpPr>
            <a:xfrm>
              <a:off x="7572303" y="1730421"/>
              <a:ext cx="2422883" cy="1541442"/>
              <a:chOff x="0" y="0"/>
              <a:chExt cx="3230511" cy="2055256"/>
            </a:xfrm>
          </p:grpSpPr>
          <p:grpSp>
            <p:nvGrpSpPr>
              <p:cNvPr id="117" name="Group 22">
                <a:extLst>
                  <a:ext uri="{FF2B5EF4-FFF2-40B4-BE49-F238E27FC236}">
                    <a16:creationId xmlns:a16="http://schemas.microsoft.com/office/drawing/2014/main" id="{A66DDC4B-6218-4CB9-BCB1-2E8FD6BEE0EB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CD8EC291-D92D-4133-8D5D-81BC371FD2E6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8" name="Group 24">
                <a:extLst>
                  <a:ext uri="{FF2B5EF4-FFF2-40B4-BE49-F238E27FC236}">
                    <a16:creationId xmlns:a16="http://schemas.microsoft.com/office/drawing/2014/main" id="{0F556DA5-BE77-41FB-873C-7C14131F802D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89687EFB-7E34-411D-A25F-2AFE419BF0D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4" name="Picture 29">
              <a:extLst>
                <a:ext uri="{FF2B5EF4-FFF2-40B4-BE49-F238E27FC236}">
                  <a16:creationId xmlns:a16="http://schemas.microsoft.com/office/drawing/2014/main" id="{062DDFC0-55FC-4A50-B694-53B8A36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8157648" y="1875045"/>
              <a:ext cx="1252193" cy="1252193"/>
            </a:xfrm>
            <a:prstGeom prst="rect">
              <a:avLst/>
            </a:prstGeom>
          </p:spPr>
        </p:pic>
        <p:sp>
          <p:nvSpPr>
            <p:cNvPr id="130" name="TextBox 38">
              <a:extLst>
                <a:ext uri="{FF2B5EF4-FFF2-40B4-BE49-F238E27FC236}">
                  <a16:creationId xmlns:a16="http://schemas.microsoft.com/office/drawing/2014/main" id="{ED70432C-3D46-48CF-8AE5-DBDC07AD81BB}"/>
                </a:ext>
              </a:extLst>
            </p:cNvPr>
            <p:cNvSpPr txBox="1"/>
            <p:nvPr/>
          </p:nvSpPr>
          <p:spPr>
            <a:xfrm>
              <a:off x="8077795" y="3415280"/>
              <a:ext cx="141189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Usuário satisfeito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E55F091-4AF0-4E20-BDA0-91FD1FC88A93}"/>
              </a:ext>
            </a:extLst>
          </p:cNvPr>
          <p:cNvGrpSpPr/>
          <p:nvPr/>
        </p:nvGrpSpPr>
        <p:grpSpPr>
          <a:xfrm>
            <a:off x="2075186" y="4306501"/>
            <a:ext cx="2422883" cy="1923844"/>
            <a:chOff x="2075186" y="4306501"/>
            <a:chExt cx="2422883" cy="1923844"/>
          </a:xfrm>
        </p:grpSpPr>
        <p:grpSp>
          <p:nvGrpSpPr>
            <p:cNvPr id="97" name="Group 2">
              <a:extLst>
                <a:ext uri="{FF2B5EF4-FFF2-40B4-BE49-F238E27FC236}">
                  <a16:creationId xmlns:a16="http://schemas.microsoft.com/office/drawing/2014/main" id="{D672CAAB-C74C-473F-9E42-ABA855F8BC1B}"/>
                </a:ext>
              </a:extLst>
            </p:cNvPr>
            <p:cNvGrpSpPr/>
            <p:nvPr/>
          </p:nvGrpSpPr>
          <p:grpSpPr>
            <a:xfrm>
              <a:off x="2075186" y="4306501"/>
              <a:ext cx="2337099" cy="1465378"/>
              <a:chOff x="0" y="0"/>
              <a:chExt cx="2997567" cy="1879496"/>
            </a:xfrm>
          </p:grpSpPr>
          <p:sp>
            <p:nvSpPr>
              <p:cNvPr id="98" name="Freeform 3">
                <a:extLst>
                  <a:ext uri="{FF2B5EF4-FFF2-40B4-BE49-F238E27FC236}">
                    <a16:creationId xmlns:a16="http://schemas.microsoft.com/office/drawing/2014/main" id="{CF02A8F8-1B17-4401-B372-C3E0373E4778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9">
              <a:extLst>
                <a:ext uri="{FF2B5EF4-FFF2-40B4-BE49-F238E27FC236}">
                  <a16:creationId xmlns:a16="http://schemas.microsoft.com/office/drawing/2014/main" id="{6F319EE8-6C26-4D8F-BAD7-472E9FB565CE}"/>
                </a:ext>
              </a:extLst>
            </p:cNvPr>
            <p:cNvGrpSpPr/>
            <p:nvPr/>
          </p:nvGrpSpPr>
          <p:grpSpPr>
            <a:xfrm>
              <a:off x="2160970" y="4382564"/>
              <a:ext cx="2337099" cy="1465378"/>
              <a:chOff x="0" y="0"/>
              <a:chExt cx="3943350" cy="2472509"/>
            </a:xfrm>
          </p:grpSpPr>
          <p:sp>
            <p:nvSpPr>
              <p:cNvPr id="105" name="Freeform 10">
                <a:extLst>
                  <a:ext uri="{FF2B5EF4-FFF2-40B4-BE49-F238E27FC236}">
                    <a16:creationId xmlns:a16="http://schemas.microsoft.com/office/drawing/2014/main" id="{0112DE94-FD25-41C4-AB97-ECCF011FAF02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25" name="Picture 30">
              <a:extLst>
                <a:ext uri="{FF2B5EF4-FFF2-40B4-BE49-F238E27FC236}">
                  <a16:creationId xmlns:a16="http://schemas.microsoft.com/office/drawing/2014/main" id="{F877B1C7-6D1A-4493-ABD1-8CC5815E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388147" y="4592964"/>
              <a:ext cx="1882745" cy="1044579"/>
            </a:xfrm>
            <a:prstGeom prst="rect">
              <a:avLst/>
            </a:prstGeom>
          </p:spPr>
        </p:pic>
        <p:sp>
          <p:nvSpPr>
            <p:cNvPr id="131" name="TextBox 39">
              <a:extLst>
                <a:ext uri="{FF2B5EF4-FFF2-40B4-BE49-F238E27FC236}">
                  <a16:creationId xmlns:a16="http://schemas.microsoft.com/office/drawing/2014/main" id="{826120E4-F31B-4D8F-9608-A6B2794F94E5}"/>
                </a:ext>
              </a:extLst>
            </p:cNvPr>
            <p:cNvSpPr txBox="1"/>
            <p:nvPr/>
          </p:nvSpPr>
          <p:spPr>
            <a:xfrm>
              <a:off x="2454443" y="6030955"/>
              <a:ext cx="166437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Reputação garantida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F328650-41B3-43F2-944C-953362C650AA}"/>
              </a:ext>
            </a:extLst>
          </p:cNvPr>
          <p:cNvGrpSpPr/>
          <p:nvPr/>
        </p:nvGrpSpPr>
        <p:grpSpPr>
          <a:xfrm>
            <a:off x="2075186" y="1614715"/>
            <a:ext cx="2422883" cy="1999955"/>
            <a:chOff x="2075186" y="1614715"/>
            <a:chExt cx="2422883" cy="1999955"/>
          </a:xfrm>
        </p:grpSpPr>
        <p:grpSp>
          <p:nvGrpSpPr>
            <p:cNvPr id="99" name="Group 4">
              <a:extLst>
                <a:ext uri="{FF2B5EF4-FFF2-40B4-BE49-F238E27FC236}">
                  <a16:creationId xmlns:a16="http://schemas.microsoft.com/office/drawing/2014/main" id="{4B72DB28-D9EC-43DC-91BB-3F4E0FAD3B06}"/>
                </a:ext>
              </a:extLst>
            </p:cNvPr>
            <p:cNvGrpSpPr/>
            <p:nvPr/>
          </p:nvGrpSpPr>
          <p:grpSpPr>
            <a:xfrm>
              <a:off x="2075186" y="1730421"/>
              <a:ext cx="2422883" cy="1541442"/>
              <a:chOff x="0" y="0"/>
              <a:chExt cx="3230511" cy="2055256"/>
            </a:xfrm>
          </p:grpSpPr>
          <p:grpSp>
            <p:nvGrpSpPr>
              <p:cNvPr id="100" name="Group 5">
                <a:extLst>
                  <a:ext uri="{FF2B5EF4-FFF2-40B4-BE49-F238E27FC236}">
                    <a16:creationId xmlns:a16="http://schemas.microsoft.com/office/drawing/2014/main" id="{AD16FD80-2BFA-4FA0-8030-B162CA1DF0E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03" name="Freeform 6">
                  <a:extLst>
                    <a:ext uri="{FF2B5EF4-FFF2-40B4-BE49-F238E27FC236}">
                      <a16:creationId xmlns:a16="http://schemas.microsoft.com/office/drawing/2014/main" id="{BA58212C-5392-4A18-BB90-E2F5761D6812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1" name="Group 7">
                <a:extLst>
                  <a:ext uri="{FF2B5EF4-FFF2-40B4-BE49-F238E27FC236}">
                    <a16:creationId xmlns:a16="http://schemas.microsoft.com/office/drawing/2014/main" id="{7F3B467D-3D3D-42C8-90DC-6F7E6FD85F93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2" name="Freeform 8">
                  <a:extLst>
                    <a:ext uri="{FF2B5EF4-FFF2-40B4-BE49-F238E27FC236}">
                      <a16:creationId xmlns:a16="http://schemas.microsoft.com/office/drawing/2014/main" id="{D577DA17-996F-409C-A083-975D0099CB23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1" name="Picture 26">
              <a:extLst>
                <a:ext uri="{FF2B5EF4-FFF2-40B4-BE49-F238E27FC236}">
                  <a16:creationId xmlns:a16="http://schemas.microsoft.com/office/drawing/2014/main" id="{256D543D-CE0D-4DA3-84A0-B1AEB153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247453" y="2088065"/>
              <a:ext cx="1039174" cy="1039174"/>
            </a:xfrm>
            <a:prstGeom prst="rect">
              <a:avLst/>
            </a:prstGeom>
          </p:spPr>
        </p:pic>
        <p:pic>
          <p:nvPicPr>
            <p:cNvPr id="122" name="Picture 27">
              <a:extLst>
                <a:ext uri="{FF2B5EF4-FFF2-40B4-BE49-F238E27FC236}">
                  <a16:creationId xmlns:a16="http://schemas.microsoft.com/office/drawing/2014/main" id="{08755BA8-ED90-4C16-837D-ED7DC6E6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042904" y="1614715"/>
              <a:ext cx="1259335" cy="1007468"/>
            </a:xfrm>
            <a:prstGeom prst="rect">
              <a:avLst/>
            </a:prstGeom>
          </p:spPr>
        </p:pic>
        <p:sp>
          <p:nvSpPr>
            <p:cNvPr id="127" name="TextBox 35">
              <a:extLst>
                <a:ext uri="{FF2B5EF4-FFF2-40B4-BE49-F238E27FC236}">
                  <a16:creationId xmlns:a16="http://schemas.microsoft.com/office/drawing/2014/main" id="{11E5B706-4F23-4285-80FC-9E05B5C8F8C1}"/>
                </a:ext>
              </a:extLst>
            </p:cNvPr>
            <p:cNvSpPr txBox="1"/>
            <p:nvPr/>
          </p:nvSpPr>
          <p:spPr>
            <a:xfrm>
              <a:off x="2431646" y="3415280"/>
              <a:ext cx="17957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>
                  <a:solidFill>
                    <a:srgbClr val="FDF0D5"/>
                  </a:solidFill>
                  <a:latin typeface="Poppins Medium"/>
                </a:rPr>
                <a:t>Manutenção realizada</a:t>
              </a:r>
            </a:p>
          </p:txBody>
        </p:sp>
        <p:sp>
          <p:nvSpPr>
            <p:cNvPr id="132" name="TextBox 40">
              <a:extLst>
                <a:ext uri="{FF2B5EF4-FFF2-40B4-BE49-F238E27FC236}">
                  <a16:creationId xmlns:a16="http://schemas.microsoft.com/office/drawing/2014/main" id="{DA06D4DB-1FD4-4B1A-AB31-ADF12A406714}"/>
                </a:ext>
              </a:extLst>
            </p:cNvPr>
            <p:cNvSpPr txBox="1"/>
            <p:nvPr/>
          </p:nvSpPr>
          <p:spPr>
            <a:xfrm>
              <a:off x="3186212" y="1827619"/>
              <a:ext cx="972720" cy="562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000000"/>
                  </a:solidFill>
                  <a:latin typeface="Poppins Medium"/>
                </a:rPr>
                <a:t>O hardware está como novo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9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852F0EA6-37EC-4978-A54A-0F30B886F5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339332" y="4068834"/>
            <a:ext cx="541307" cy="2564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48148" y="2032411"/>
            <a:ext cx="541307" cy="2564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9305" y="2032411"/>
            <a:ext cx="541307" cy="2564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7546821" y="4907608"/>
            <a:ext cx="541307" cy="2564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3893989" y="4907608"/>
            <a:ext cx="541307" cy="2564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30067" y="349072"/>
            <a:ext cx="4931867" cy="5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2400" dirty="0">
                <a:solidFill>
                  <a:srgbClr val="FDF0D5"/>
                </a:solidFill>
                <a:latin typeface="Poppins Medium"/>
              </a:rPr>
              <a:t>Diagrama de solução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" y="876588"/>
            <a:ext cx="3111525" cy="2548915"/>
            <a:chOff x="0" y="0"/>
            <a:chExt cx="6223049" cy="509783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264075" y="440940"/>
              <a:ext cx="1461422" cy="252761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512653" y="874887"/>
              <a:ext cx="1461422" cy="252761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756328" y="1304282"/>
              <a:ext cx="1461422" cy="252761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239" y="0"/>
              <a:ext cx="1896290" cy="115199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982091" y="207853"/>
              <a:ext cx="603675" cy="63727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3995477"/>
              <a:ext cx="6223049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Ocorre uma falha na rede de caixas eletrônicos do cliente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35296" y="1248181"/>
            <a:ext cx="3111525" cy="2654704"/>
            <a:chOff x="-2" y="0"/>
            <a:chExt cx="6223049" cy="530940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943630" y="0"/>
              <a:ext cx="2335789" cy="222537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-2" y="3078540"/>
              <a:ext cx="6223049" cy="2230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A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falha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resulta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no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aumento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prejuízos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proveniente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das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taxas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não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cobradas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transações</a:t>
              </a:r>
              <a:endParaRPr lang="en-US" sz="1600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15131" y="1415078"/>
            <a:ext cx="3111525" cy="2210764"/>
            <a:chOff x="-2" y="0"/>
            <a:chExt cx="6223049" cy="442152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638082" y="0"/>
              <a:ext cx="4946885" cy="21234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-2" y="2754918"/>
              <a:ext cx="6223049" cy="1666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Nossa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solução que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monitora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as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máquinas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da rede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reporta</a:t>
              </a:r>
              <a:r>
                <a:rPr lang="en-US" sz="1600" dirty="0">
                  <a:solidFill>
                    <a:srgbClr val="FDF0D5"/>
                  </a:solidFill>
                  <a:latin typeface="Poppins Medium"/>
                </a:rPr>
                <a:t> a </a:t>
              </a:r>
              <a:r>
                <a:rPr lang="en-US" sz="1600" dirty="0" err="1">
                  <a:solidFill>
                    <a:srgbClr val="FDF0D5"/>
                  </a:solidFill>
                  <a:latin typeface="Poppins Medium"/>
                </a:rPr>
                <a:t>falha</a:t>
              </a:r>
              <a:endParaRPr lang="en-US" sz="1600" dirty="0">
                <a:solidFill>
                  <a:srgbClr val="FDF0D5"/>
                </a:solidFill>
                <a:latin typeface="Poppins Medium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15132" y="4758499"/>
            <a:ext cx="3111525" cy="1528056"/>
            <a:chOff x="0" y="0"/>
            <a:chExt cx="6223049" cy="305611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315478" y="0"/>
              <a:ext cx="2023836" cy="1758898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3446149" y="167338"/>
              <a:ext cx="1461422" cy="142422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0" y="2518017"/>
              <a:ext cx="6223049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 suporte é acionado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435297" y="3909058"/>
            <a:ext cx="3283505" cy="2313360"/>
            <a:chOff x="0" y="0"/>
            <a:chExt cx="6567010" cy="462672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69569" y="451159"/>
              <a:ext cx="1461422" cy="2527617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38858" y="884416"/>
              <a:ext cx="1461422" cy="2527617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392058" y="0"/>
              <a:ext cx="1896290" cy="1151996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83148" y="1314523"/>
              <a:ext cx="1461422" cy="2527617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2187112" y="324390"/>
              <a:ext cx="451746" cy="46037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0" y="4088624"/>
              <a:ext cx="6567010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A falha é corrigida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5800" y="4351266"/>
            <a:ext cx="3283505" cy="2077719"/>
            <a:chOff x="0" y="0"/>
            <a:chExt cx="6567010" cy="4155438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2274354" y="0"/>
              <a:ext cx="2309346" cy="222537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0" y="3053084"/>
              <a:ext cx="6567010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DF0D5"/>
                  </a:solidFill>
                  <a:latin typeface="Poppins Medium"/>
                </a:rPr>
                <a:t>O cliente volta a obter o lucro das transações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9EE1E54-5E88-4024-8DB1-BBCD011F0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4911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538" y="1497290"/>
            <a:ext cx="1831934" cy="12212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7478" y="1128690"/>
            <a:ext cx="2192040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Caracteristicas: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73284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Dores</a:t>
            </a:r>
            <a:r>
              <a:rPr lang="en-US" sz="2147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7478" y="1482722"/>
            <a:ext cx="2337955" cy="177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Atarefada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Conectada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Comunicativa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Atenta</a:t>
            </a:r>
            <a:endParaRPr lang="en-US" sz="2003" dirty="0">
              <a:solidFill>
                <a:srgbClr val="FDF0D5"/>
              </a:solidFill>
              <a:latin typeface="Poppins Medium"/>
            </a:endParaRPr>
          </a:p>
          <a:p>
            <a:pPr algn="ctr">
              <a:lnSpc>
                <a:spcPts val="2804"/>
              </a:lnSpc>
            </a:pPr>
            <a:endParaRPr lang="en-US" sz="2003" dirty="0">
              <a:solidFill>
                <a:srgbClr val="FDF0D5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1117" y="1105158"/>
            <a:ext cx="612246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Ana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1117" y="1627792"/>
            <a:ext cx="2950185" cy="159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sou a Ana 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monitorar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atividades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relacionadas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caixa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eletrônico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816" y="4163062"/>
            <a:ext cx="11218259" cy="244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gráficos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fácil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entendimento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Resolver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chamados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mais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rápido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possível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atendimento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do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suporte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costuma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ter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baixa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avaliação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devido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alta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demanda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Cansa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facilmente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ficar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olhando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telas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muitas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desnecessárias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interface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agradável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.</a:t>
            </a:r>
          </a:p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FDF0D5"/>
                </a:solidFill>
                <a:latin typeface="Poppins Medium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FA4B19-9982-4474-85C7-2AD92CF6CED0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D445926-9EB3-42DB-9A59-DE0BA265A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3006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0880" y="1231469"/>
            <a:ext cx="1911349" cy="19113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9763" y="1354276"/>
            <a:ext cx="2364681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147" dirty="0" err="1">
                <a:solidFill>
                  <a:srgbClr val="FDF0D5"/>
                </a:solidFill>
                <a:latin typeface="Poppins Medium"/>
              </a:rPr>
              <a:t>Características</a:t>
            </a:r>
            <a:r>
              <a:rPr lang="en-US" sz="2147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55650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Dores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7018" y="1696950"/>
            <a:ext cx="4101166" cy="105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Possui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uma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conta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bancaria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Gosta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comodidade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Valoriza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FDF0D5"/>
                </a:solidFill>
                <a:latin typeface="Poppins Medium"/>
              </a:rPr>
              <a:t>seu</a:t>
            </a:r>
            <a:r>
              <a:rPr lang="en-US" sz="2003" dirty="0">
                <a:solidFill>
                  <a:srgbClr val="FDF0D5"/>
                </a:solidFill>
                <a:latin typeface="Poppins Medium"/>
              </a:rPr>
              <a:t> tempo.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8453" y="1313956"/>
            <a:ext cx="1204919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Jéssica</a:t>
            </a:r>
            <a:endParaRPr lang="en-US" sz="2000" dirty="0">
              <a:solidFill>
                <a:srgbClr val="FDF0D5"/>
              </a:solidFill>
              <a:latin typeface="Poppi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4974" y="1871793"/>
            <a:ext cx="3085988" cy="102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5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sou Jessica 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sacar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dinheiro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frequencia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0225" y="4255361"/>
            <a:ext cx="11163300" cy="162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Se sente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desconfortável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realizar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transações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por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aplicativos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Lentidão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das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filas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no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Se frusta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ver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poucos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caixas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na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FDF0D5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Não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gosta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ir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até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FDF0D5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FDF0D5"/>
                </a:solidFill>
                <a:latin typeface="Poppins Medium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4ACAAC-B196-4917-94E6-A060A9E0835B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Gestão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6BEE9C12-4C83-45B9-A573-264D3A62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3" y="1714500"/>
            <a:ext cx="3086871" cy="34289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CAE402-F6A3-4635-BDED-45CF354DC0A0}"/>
              </a:ext>
            </a:extLst>
          </p:cNvPr>
          <p:cNvSpPr txBox="1"/>
          <p:nvPr/>
        </p:nvSpPr>
        <p:spPr>
          <a:xfrm>
            <a:off x="4867081" y="1183762"/>
            <a:ext cx="245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D4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Microsoft Planner</a:t>
            </a:r>
          </a:p>
        </p:txBody>
      </p:sp>
    </p:spTree>
    <p:extLst>
      <p:ext uri="{BB962C8B-B14F-4D97-AF65-F5344CB8AC3E}">
        <p14:creationId xmlns:p14="http://schemas.microsoft.com/office/powerpoint/2010/main" val="19552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Versionamento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3B4CBDE5-E0CF-427F-8C0C-C7392A0D8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2" y="2341114"/>
            <a:ext cx="6543675" cy="2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809465F0-D6AA-48FA-995A-815BA126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75" y="2412556"/>
            <a:ext cx="5752050" cy="16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844C249-5862-4406-9F0B-3E4EF65BE6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794158" y="0"/>
            <a:ext cx="10603684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Histórias de Usuários</a:t>
            </a:r>
          </a:p>
          <a:p>
            <a:pPr fontAlgn="base"/>
            <a:r>
              <a:rPr lang="pt-BR" dirty="0"/>
              <a:t> </a:t>
            </a:r>
            <a:br>
              <a:rPr lang="pt-BR" dirty="0"/>
            </a:br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#001 - Eu, enquanto administrador quero um sistema de monitoramento da rede de caixas eletrônicos para garantir a redução de falhas, paralizações na operação e realizar a manutenção preventiva nas máquinas.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#002 - Eu, enquanto administrador, quero ter um sistema no qual seja possível conferir onde ocorrem falhas através da localização do terminal, para garantir que o acionamento do suporte seja rápido e eficiente. 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#003 - Eu, enquanto administrador, quero um sistema na qual seja possível fazer autenticação dos meus funcionários, possibilitando delegar responsáveis para fazer o monitoramento.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#004 - Eu, enquanto administrador desejo um sistema que informe falhas no software dos caixas sem a necessidade de integração para notificar em caso de inoperabilidade por erros no programa do banco. 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#005 - Eu, como usuário multiplataforma, necessito de um sistema que seja responsivo, possibilitando assim que eu utilize de diferentes dispositivos com resoluções diferentes.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#006 - Eu como operador do sistema de monitoração, necessito de um dashboard intuitivo para facilitar minha curva de aprendizado.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#007 - Eu como operador do sistema de monitoração, quero um sistema que me informe falhas via e-mail para que mesmo sem estar logado eu possa ser notificado de falhas.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#008 - Eu como operador do sistema de monitoração quero que os recursos de utilização dos terminais fiquem salvos para fins de log e consulta.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#009 - Eu como operador do sistema de monitoração quero que o sistema seja acessado através de um navegador de internet, para ter o acesso rápido por qualquer dispositivo. </a:t>
            </a:r>
          </a:p>
          <a:p>
            <a:pPr fontAlgn="base"/>
            <a:endParaRPr lang="pt-BR" sz="12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#010 – Eu como administrador do sistema de monitoração quero que o sistema informe a probabilidade de filas nos caixas por dia e horário, para disponibilizar a informação à APIs externas. 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BackLog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8D68A8-1242-4E34-A722-19CFE8C9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569"/>
          <a:stretch/>
        </p:blipFill>
        <p:spPr>
          <a:xfrm>
            <a:off x="876300" y="1416050"/>
            <a:ext cx="10466007" cy="4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29BB116-4C01-4840-B2B2-F488FCAE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19" y="2743285"/>
            <a:ext cx="350476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5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AD73F72-C9CB-4661-A650-69863434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3" b="93218" l="10000" r="90000">
                        <a14:foregroundMark x1="49348" y1="57048" x2="53261" y2="66888"/>
                        <a14:foregroundMark x1="53152" y1="47872" x2="39565" y2="60239"/>
                        <a14:foregroundMark x1="48804" y1="42819" x2="55217" y2="70479"/>
                        <a14:foregroundMark x1="55217" y1="70479" x2="55217" y2="70479"/>
                        <a14:foregroundMark x1="42283" y1="57314" x2="43261" y2="75798"/>
                        <a14:foregroundMark x1="43261" y1="75798" x2="43804" y2="77394"/>
                        <a14:foregroundMark x1="44891" y1="20878" x2="45435" y2="24069"/>
                        <a14:foregroundMark x1="54022" y1="20878" x2="54130" y2="27128"/>
                        <a14:foregroundMark x1="48804" y1="8644" x2="48804" y2="8644"/>
                        <a14:foregroundMark x1="36522" y1="90691" x2="36522" y2="90691"/>
                        <a14:foregroundMark x1="67609" y1="92952" x2="67609" y2="92952"/>
                        <a14:foregroundMark x1="37391" y1="93351" x2="37391" y2="93351"/>
                        <a14:foregroundMark x1="64130" y1="93218" x2="64130" y2="93218"/>
                        <a14:foregroundMark x1="51522" y1="5053" x2="51522" y2="5053"/>
                        <a14:foregroundMark x1="55652" y1="21144" x2="55652" y2="21144"/>
                        <a14:backgroundMark x1="19783" y1="31915" x2="30978" y2="30851"/>
                        <a14:backgroundMark x1="25652" y1="17553" x2="12500" y2="46941"/>
                        <a14:backgroundMark x1="12500" y1="46941" x2="12500" y2="47207"/>
                        <a14:backgroundMark x1="18804" y1="5851" x2="13913" y2="43484"/>
                        <a14:backgroundMark x1="13913" y1="43484" x2="14348" y2="35904"/>
                        <a14:backgroundMark x1="14348" y1="35904" x2="27826" y2="28989"/>
                        <a14:backgroundMark x1="27826" y1="28989" x2="12283" y2="44548"/>
                        <a14:backgroundMark x1="12283" y1="44548" x2="16630" y2="34309"/>
                        <a14:backgroundMark x1="16630" y1="34309" x2="18261" y2="32846"/>
                        <a14:backgroundMark x1="27174" y1="17420" x2="4891" y2="53856"/>
                        <a14:backgroundMark x1="4891" y1="53856" x2="4891" y2="54255"/>
                        <a14:backgroundMark x1="20543" y1="25133" x2="14891" y2="6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82" y="1652631"/>
            <a:ext cx="4346435" cy="35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Diagrama Entidade-Relacionamento (DER)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E74758-F91F-4AB1-9048-38FAE13F4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" b="25109"/>
          <a:stretch/>
        </p:blipFill>
        <p:spPr>
          <a:xfrm>
            <a:off x="4950153" y="3575621"/>
            <a:ext cx="2300450" cy="28537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D998AF3-3DCB-4649-AE8B-584EB9A7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46"/>
          <a:stretch/>
        </p:blipFill>
        <p:spPr>
          <a:xfrm>
            <a:off x="862462" y="871056"/>
            <a:ext cx="1838582" cy="14816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7ACFF8-DA7B-4F17-A19C-2CA899238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65"/>
          <a:stretch/>
        </p:blipFill>
        <p:spPr>
          <a:xfrm>
            <a:off x="4950153" y="752478"/>
            <a:ext cx="2314898" cy="206842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CD81C73-B0FC-427C-B5CB-5DFD9F7FBA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917"/>
          <a:stretch/>
        </p:blipFill>
        <p:spPr>
          <a:xfrm>
            <a:off x="2639601" y="4843251"/>
            <a:ext cx="1600423" cy="158612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EB15CA7-B281-4683-9528-1CE6FE53D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20"/>
          <a:stretch/>
        </p:blipFill>
        <p:spPr>
          <a:xfrm>
            <a:off x="424312" y="5019543"/>
            <a:ext cx="1505160" cy="1409829"/>
          </a:xfrm>
          <a:prstGeom prst="rect">
            <a:avLst/>
          </a:prstGeom>
        </p:spPr>
      </p:pic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D0B066BF-94B8-47D5-9BB7-12AAE6F5CF75}"/>
              </a:ext>
            </a:extLst>
          </p:cNvPr>
          <p:cNvGrpSpPr/>
          <p:nvPr/>
        </p:nvGrpSpPr>
        <p:grpSpPr>
          <a:xfrm>
            <a:off x="1618244" y="2352675"/>
            <a:ext cx="3331909" cy="1864413"/>
            <a:chOff x="1618244" y="2352675"/>
            <a:chExt cx="3331909" cy="1864413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3A57BEA5-53FE-4108-87A6-B2F121CE1984}"/>
                </a:ext>
              </a:extLst>
            </p:cNvPr>
            <p:cNvGrpSpPr/>
            <p:nvPr/>
          </p:nvGrpSpPr>
          <p:grpSpPr>
            <a:xfrm>
              <a:off x="1781753" y="2352675"/>
              <a:ext cx="3168400" cy="1704975"/>
              <a:chOff x="1781753" y="2352675"/>
              <a:chExt cx="3168400" cy="1704975"/>
            </a:xfrm>
          </p:grpSpPr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DEC1447D-F032-4D22-8134-075BCBBFB64F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1781753" y="2352675"/>
                <a:ext cx="0" cy="1704975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6AD1A644-CAC8-4605-86A3-4B42F5FA1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753" y="4057650"/>
                <a:ext cx="3168400" cy="0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BE0F01AB-58A0-42A7-9E2A-68E945485F2E}"/>
                </a:ext>
              </a:extLst>
            </p:cNvPr>
            <p:cNvGrpSpPr/>
            <p:nvPr/>
          </p:nvGrpSpPr>
          <p:grpSpPr>
            <a:xfrm>
              <a:off x="1618244" y="2425083"/>
              <a:ext cx="320753" cy="88908"/>
              <a:chOff x="5953125" y="1009650"/>
              <a:chExt cx="695325" cy="123825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BE3D54C0-728D-4BEC-904E-CB182A04C177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414E90E-BA19-4E7C-879B-1AADCEA0A45E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7791049D-787C-42C9-B81B-4DD9C88C37CA}"/>
                </a:ext>
              </a:extLst>
            </p:cNvPr>
            <p:cNvGrpSpPr/>
            <p:nvPr/>
          </p:nvGrpSpPr>
          <p:grpSpPr>
            <a:xfrm rot="5400000">
              <a:off x="4674998" y="4012411"/>
              <a:ext cx="320753" cy="88601"/>
              <a:chOff x="5953125" y="1009650"/>
              <a:chExt cx="695325" cy="123825"/>
            </a:xfrm>
          </p:grpSpPr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DCB74257-3EE1-40B6-BE6F-54550F9C845F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DEA0FF2A-C95F-423C-BE9C-F025988B75E1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E24A0DE7-257C-49EE-8834-013EA9807C4D}"/>
              </a:ext>
            </a:extLst>
          </p:cNvPr>
          <p:cNvGrpSpPr/>
          <p:nvPr/>
        </p:nvGrpSpPr>
        <p:grpSpPr>
          <a:xfrm>
            <a:off x="7265051" y="2390774"/>
            <a:ext cx="3187850" cy="2648132"/>
            <a:chOff x="7265051" y="2390774"/>
            <a:chExt cx="3187850" cy="2648132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13C2737-07D7-4047-A583-9BD09318D7EB}"/>
                </a:ext>
              </a:extLst>
            </p:cNvPr>
            <p:cNvGrpSpPr/>
            <p:nvPr/>
          </p:nvGrpSpPr>
          <p:grpSpPr>
            <a:xfrm>
              <a:off x="7265051" y="2390774"/>
              <a:ext cx="2978486" cy="2500279"/>
              <a:chOff x="7265051" y="2390774"/>
              <a:chExt cx="2978486" cy="2500279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C62D1216-B7D0-42B3-AB4E-630BF7B03E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43536" y="2390774"/>
                <a:ext cx="1" cy="2500279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3E66D49E-980B-4E03-A7BE-8DD1AE618440}"/>
                  </a:ext>
                </a:extLst>
              </p:cNvPr>
              <p:cNvCxnSpPr/>
              <p:nvPr/>
            </p:nvCxnSpPr>
            <p:spPr>
              <a:xfrm flipH="1">
                <a:off x="7265051" y="4881351"/>
                <a:ext cx="297848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4C9A3009-74FE-4CBD-9D02-7A0784E7222C}"/>
                </a:ext>
              </a:extLst>
            </p:cNvPr>
            <p:cNvGrpSpPr/>
            <p:nvPr/>
          </p:nvGrpSpPr>
          <p:grpSpPr>
            <a:xfrm>
              <a:off x="10053218" y="2446639"/>
              <a:ext cx="399683" cy="246152"/>
              <a:chOff x="4486275" y="571500"/>
              <a:chExt cx="695325" cy="752475"/>
            </a:xfrm>
          </p:grpSpPr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2EC81785-0AED-40D2-A5ED-E69F2548B6AD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BC5A643F-4E80-41B3-ACB6-9FEA64BF25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C35FA8CC-5724-47C0-9FEB-98C31D9852E0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B6EC1E39-7E7A-4048-BDA9-79EBEC4E8FB6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A14E1BF2-01A1-419F-AC6A-F443496C543C}"/>
                </a:ext>
              </a:extLst>
            </p:cNvPr>
            <p:cNvGrpSpPr/>
            <p:nvPr/>
          </p:nvGrpSpPr>
          <p:grpSpPr>
            <a:xfrm rot="5400000">
              <a:off x="7207477" y="4834229"/>
              <a:ext cx="320753" cy="88601"/>
              <a:chOff x="5953125" y="1009650"/>
              <a:chExt cx="695325" cy="123825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8A013F9A-526B-4F7B-A7D7-7C2A971AFEF0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2022FD8-E5F8-4BA0-8C94-210BC43480A0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7ABFAF31-3887-42E1-824B-3EE1A63C563E}"/>
              </a:ext>
            </a:extLst>
          </p:cNvPr>
          <p:cNvGrpSpPr/>
          <p:nvPr/>
        </p:nvGrpSpPr>
        <p:grpSpPr>
          <a:xfrm>
            <a:off x="4240024" y="5443042"/>
            <a:ext cx="710129" cy="399683"/>
            <a:chOff x="4240024" y="5443042"/>
            <a:chExt cx="710129" cy="399683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0DFA3FFE-3BAA-4CD7-8EEC-C875445B89A5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4240024" y="5636311"/>
              <a:ext cx="710129" cy="1"/>
            </a:xfrm>
            <a:prstGeom prst="line">
              <a:avLst/>
            </a:prstGeom>
            <a:ln w="38100">
              <a:solidFill>
                <a:srgbClr val="FDF0D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AF527790-7505-455C-800D-AB452E7B56DA}"/>
                </a:ext>
              </a:extLst>
            </p:cNvPr>
            <p:cNvGrpSpPr/>
            <p:nvPr/>
          </p:nvGrpSpPr>
          <p:grpSpPr>
            <a:xfrm rot="5400000">
              <a:off x="4596359" y="5519808"/>
              <a:ext cx="399683" cy="246152"/>
              <a:chOff x="4486275" y="571500"/>
              <a:chExt cx="695325" cy="752475"/>
            </a:xfrm>
          </p:grpSpPr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C97D739E-49BB-4B0C-A041-8EA437EBE9C3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38DDC280-AF08-4854-BEEA-673428FED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34C62EFA-1A34-4928-B53C-F8F4EA22C892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65">
                <a:extLst>
                  <a:ext uri="{FF2B5EF4-FFF2-40B4-BE49-F238E27FC236}">
                    <a16:creationId xmlns:a16="http://schemas.microsoft.com/office/drawing/2014/main" id="{6F392D4F-BE86-437B-A8A3-A7C0582F73A0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4196268A-F1F7-4EA5-95DC-CEC4B8F647E6}"/>
                </a:ext>
              </a:extLst>
            </p:cNvPr>
            <p:cNvGrpSpPr/>
            <p:nvPr/>
          </p:nvGrpSpPr>
          <p:grpSpPr>
            <a:xfrm rot="5400000">
              <a:off x="4190386" y="5586704"/>
              <a:ext cx="320753" cy="88601"/>
              <a:chOff x="5953125" y="1009650"/>
              <a:chExt cx="695325" cy="123825"/>
            </a:xfrm>
          </p:grpSpPr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1332A150-D432-4227-AA1F-ECBDF14567D2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A425D1F3-C237-42B9-995F-A2F54C126A8F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E9754DE1-25AC-47D3-B442-2A019AEC50A9}"/>
              </a:ext>
            </a:extLst>
          </p:cNvPr>
          <p:cNvGrpSpPr/>
          <p:nvPr/>
        </p:nvGrpSpPr>
        <p:grpSpPr>
          <a:xfrm>
            <a:off x="1929472" y="5515158"/>
            <a:ext cx="710129" cy="399683"/>
            <a:chOff x="1929472" y="5515158"/>
            <a:chExt cx="710129" cy="399683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0627FD27-CC55-4660-A5EA-11CE017FA473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1929472" y="5724457"/>
              <a:ext cx="710129" cy="1"/>
            </a:xfrm>
            <a:prstGeom prst="line">
              <a:avLst/>
            </a:prstGeom>
            <a:ln w="38100">
              <a:solidFill>
                <a:srgbClr val="FDF0D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98031071-30F6-4FD6-A470-E1E972056E6F}"/>
                </a:ext>
              </a:extLst>
            </p:cNvPr>
            <p:cNvGrpSpPr/>
            <p:nvPr/>
          </p:nvGrpSpPr>
          <p:grpSpPr>
            <a:xfrm rot="16200000">
              <a:off x="1892393" y="5591924"/>
              <a:ext cx="399683" cy="246152"/>
              <a:chOff x="4486275" y="571500"/>
              <a:chExt cx="695325" cy="752475"/>
            </a:xfrm>
          </p:grpSpPr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994AF279-B763-4142-BE96-2DC65FC2B2C6}"/>
                  </a:ext>
                </a:extLst>
              </p:cNvPr>
              <p:cNvCxnSpPr/>
              <p:nvPr/>
            </p:nvCxnSpPr>
            <p:spPr>
              <a:xfrm>
                <a:off x="4486275" y="571500"/>
                <a:ext cx="333375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76ED3154-4F88-4FDD-89E7-8589633E20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571500"/>
                <a:ext cx="361948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05AA09CA-D497-4BFD-87C8-5C7F9341D00D}"/>
                  </a:ext>
                </a:extLst>
              </p:cNvPr>
              <p:cNvCxnSpPr/>
              <p:nvPr/>
            </p:nvCxnSpPr>
            <p:spPr>
              <a:xfrm flipV="1">
                <a:off x="4819650" y="571500"/>
                <a:ext cx="0" cy="752475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>
                <a:extLst>
                  <a:ext uri="{FF2B5EF4-FFF2-40B4-BE49-F238E27FC236}">
                    <a16:creationId xmlns:a16="http://schemas.microsoft.com/office/drawing/2014/main" id="{64B7F213-29B6-4BEA-AB34-F687757FAC30}"/>
                  </a:ext>
                </a:extLst>
              </p:cNvPr>
              <p:cNvCxnSpPr/>
              <p:nvPr/>
            </p:nvCxnSpPr>
            <p:spPr>
              <a:xfrm>
                <a:off x="4486275" y="13239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F9D64620-E8CD-424E-A9FD-138C94D8E936}"/>
                </a:ext>
              </a:extLst>
            </p:cNvPr>
            <p:cNvGrpSpPr/>
            <p:nvPr/>
          </p:nvGrpSpPr>
          <p:grpSpPr>
            <a:xfrm rot="5400000">
              <a:off x="2355635" y="5680547"/>
              <a:ext cx="320753" cy="88601"/>
              <a:chOff x="5953125" y="1009650"/>
              <a:chExt cx="695325" cy="123825"/>
            </a:xfrm>
          </p:grpSpPr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8BC0C224-AC0F-4AF2-A495-DAF576B4C87E}"/>
                  </a:ext>
                </a:extLst>
              </p:cNvPr>
              <p:cNvCxnSpPr/>
              <p:nvPr/>
            </p:nvCxnSpPr>
            <p:spPr>
              <a:xfrm>
                <a:off x="5953125" y="1009650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87CF7C5C-9C5F-443B-B85F-716A21F93351}"/>
                  </a:ext>
                </a:extLst>
              </p:cNvPr>
              <p:cNvCxnSpPr/>
              <p:nvPr/>
            </p:nvCxnSpPr>
            <p:spPr>
              <a:xfrm>
                <a:off x="5953125" y="1133475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F8693BBC-24BC-4AEF-941A-6BDF92A3C0E7}"/>
              </a:ext>
            </a:extLst>
          </p:cNvPr>
          <p:cNvGrpSpPr/>
          <p:nvPr/>
        </p:nvGrpSpPr>
        <p:grpSpPr>
          <a:xfrm>
            <a:off x="5923960" y="2820898"/>
            <a:ext cx="399683" cy="754723"/>
            <a:chOff x="5923960" y="2820898"/>
            <a:chExt cx="399683" cy="754723"/>
          </a:xfrm>
        </p:grpSpPr>
        <p:grpSp>
          <p:nvGrpSpPr>
            <p:cNvPr id="103" name="Agrupar 102">
              <a:extLst>
                <a:ext uri="{FF2B5EF4-FFF2-40B4-BE49-F238E27FC236}">
                  <a16:creationId xmlns:a16="http://schemas.microsoft.com/office/drawing/2014/main" id="{5473C8B9-129D-428F-BB3A-173FCCE00D39}"/>
                </a:ext>
              </a:extLst>
            </p:cNvPr>
            <p:cNvGrpSpPr/>
            <p:nvPr/>
          </p:nvGrpSpPr>
          <p:grpSpPr>
            <a:xfrm>
              <a:off x="5953138" y="2820898"/>
              <a:ext cx="320753" cy="754723"/>
              <a:chOff x="5953138" y="2820898"/>
              <a:chExt cx="320753" cy="754723"/>
            </a:xfrm>
          </p:grpSpPr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28D589CD-9FE6-4BFD-B644-0E388ADA2DE4}"/>
                  </a:ext>
                </a:extLst>
              </p:cNvPr>
              <p:cNvCxnSpPr>
                <a:cxnSpLocks/>
                <a:stCxn id="13" idx="2"/>
                <a:endCxn id="7" idx="0"/>
              </p:cNvCxnSpPr>
              <p:nvPr/>
            </p:nvCxnSpPr>
            <p:spPr>
              <a:xfrm flipH="1">
                <a:off x="6109903" y="2820898"/>
                <a:ext cx="7224" cy="754723"/>
              </a:xfrm>
              <a:prstGeom prst="line">
                <a:avLst/>
              </a:prstGeom>
              <a:ln w="38100">
                <a:solidFill>
                  <a:srgbClr val="FDF0D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6FBAE07E-0AC8-46F5-9CEA-80F5595EF2A3}"/>
                  </a:ext>
                </a:extLst>
              </p:cNvPr>
              <p:cNvCxnSpPr/>
              <p:nvPr/>
            </p:nvCxnSpPr>
            <p:spPr>
              <a:xfrm flipV="1">
                <a:off x="6117896" y="2868524"/>
                <a:ext cx="0" cy="53289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43893169-1258-4D86-926F-85C9A93F67AA}"/>
                  </a:ext>
                </a:extLst>
              </p:cNvPr>
              <p:cNvGrpSpPr/>
              <p:nvPr/>
            </p:nvGrpSpPr>
            <p:grpSpPr>
              <a:xfrm>
                <a:off x="5953138" y="3384546"/>
                <a:ext cx="320753" cy="88908"/>
                <a:chOff x="5953125" y="1009650"/>
                <a:chExt cx="695325" cy="123825"/>
              </a:xfrm>
            </p:grpSpPr>
            <p:cxnSp>
              <p:nvCxnSpPr>
                <p:cNvPr id="87" name="Conector reto 86">
                  <a:extLst>
                    <a:ext uri="{FF2B5EF4-FFF2-40B4-BE49-F238E27FC236}">
                      <a16:creationId xmlns:a16="http://schemas.microsoft.com/office/drawing/2014/main" id="{0BA6F9D5-6E07-4575-AA99-85F13083170E}"/>
                    </a:ext>
                  </a:extLst>
                </p:cNvPr>
                <p:cNvCxnSpPr/>
                <p:nvPr/>
              </p:nvCxnSpPr>
              <p:spPr>
                <a:xfrm>
                  <a:off x="5953125" y="1009650"/>
                  <a:ext cx="695325" cy="0"/>
                </a:xfrm>
                <a:prstGeom prst="line">
                  <a:avLst/>
                </a:prstGeom>
                <a:ln w="38100">
                  <a:solidFill>
                    <a:srgbClr val="FDF0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ector reto 87">
                  <a:extLst>
                    <a:ext uri="{FF2B5EF4-FFF2-40B4-BE49-F238E27FC236}">
                      <a16:creationId xmlns:a16="http://schemas.microsoft.com/office/drawing/2014/main" id="{D310130A-FE06-4FD6-9D6A-B243A8D050CA}"/>
                    </a:ext>
                  </a:extLst>
                </p:cNvPr>
                <p:cNvCxnSpPr/>
                <p:nvPr/>
              </p:nvCxnSpPr>
              <p:spPr>
                <a:xfrm>
                  <a:off x="5953125" y="1133475"/>
                  <a:ext cx="695325" cy="0"/>
                </a:xfrm>
                <a:prstGeom prst="line">
                  <a:avLst/>
                </a:prstGeom>
                <a:ln w="38100">
                  <a:solidFill>
                    <a:srgbClr val="FDF0D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62986F55-3D22-4635-86DC-EC1312C31AC1}"/>
                </a:ext>
              </a:extLst>
            </p:cNvPr>
            <p:cNvGrpSpPr/>
            <p:nvPr/>
          </p:nvGrpSpPr>
          <p:grpSpPr>
            <a:xfrm>
              <a:off x="5923960" y="2836484"/>
              <a:ext cx="399683" cy="250914"/>
              <a:chOff x="4486275" y="425910"/>
              <a:chExt cx="695325" cy="767040"/>
            </a:xfrm>
          </p:grpSpPr>
          <p:cxnSp>
            <p:nvCxnSpPr>
              <p:cNvPr id="107" name="Conector reto 106">
                <a:extLst>
                  <a:ext uri="{FF2B5EF4-FFF2-40B4-BE49-F238E27FC236}">
                    <a16:creationId xmlns:a16="http://schemas.microsoft.com/office/drawing/2014/main" id="{573EA08F-9832-4738-82EF-95DF6E7CA2A0}"/>
                  </a:ext>
                </a:extLst>
              </p:cNvPr>
              <p:cNvCxnSpPr/>
              <p:nvPr/>
            </p:nvCxnSpPr>
            <p:spPr>
              <a:xfrm>
                <a:off x="4486275" y="425910"/>
                <a:ext cx="333375" cy="752483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7CCA44C6-B50E-4A5F-87E4-D85602DC0C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19652" y="425910"/>
                <a:ext cx="361948" cy="752482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D0C02A40-DC51-48B3-BACC-C629D2B60910}"/>
                  </a:ext>
                </a:extLst>
              </p:cNvPr>
              <p:cNvCxnSpPr/>
              <p:nvPr/>
            </p:nvCxnSpPr>
            <p:spPr>
              <a:xfrm flipV="1">
                <a:off x="4823792" y="440468"/>
                <a:ext cx="0" cy="752482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5DFE4DC8-08DD-4218-8931-CB63D199FB28}"/>
                  </a:ext>
                </a:extLst>
              </p:cNvPr>
              <p:cNvCxnSpPr/>
              <p:nvPr/>
            </p:nvCxnSpPr>
            <p:spPr>
              <a:xfrm>
                <a:off x="4486275" y="1178393"/>
                <a:ext cx="695325" cy="0"/>
              </a:xfrm>
              <a:prstGeom prst="line">
                <a:avLst/>
              </a:prstGeom>
              <a:ln w="38100">
                <a:solidFill>
                  <a:srgbClr val="FDF0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" name="Imagem 113">
            <a:extLst>
              <a:ext uri="{FF2B5EF4-FFF2-40B4-BE49-F238E27FC236}">
                <a16:creationId xmlns:a16="http://schemas.microsoft.com/office/drawing/2014/main" id="{3530A150-5D1E-4E96-BDA0-FE8903A254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9" t="2495" r="8212" b="11195"/>
          <a:stretch/>
        </p:blipFill>
        <p:spPr>
          <a:xfrm>
            <a:off x="9471974" y="745363"/>
            <a:ext cx="1543123" cy="16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Prototipação Site Institucional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solidFill>
                <a:srgbClr val="FDF0D5"/>
              </a:solidFill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35388390-A295-4D53-A073-0FDB8418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7333">
                        <a14:foregroundMark x1="21000" y1="31200" x2="21000" y2="31200"/>
                        <a14:foregroundMark x1="5000" y1="28200" x2="5000" y2="28200"/>
                        <a14:foregroundMark x1="6333" y1="45400" x2="6333" y2="45400"/>
                        <a14:foregroundMark x1="17556" y1="48400" x2="17556" y2="48400"/>
                        <a14:foregroundMark x1="41667" y1="45200" x2="41667" y2="45200"/>
                        <a14:foregroundMark x1="51889" y1="45200" x2="51889" y2="45200"/>
                        <a14:foregroundMark x1="57556" y1="46600" x2="57556" y2="46600"/>
                        <a14:foregroundMark x1="52000" y1="35000" x2="52000" y2="35000"/>
                        <a14:foregroundMark x1="70667" y1="47400" x2="70667" y2="47400"/>
                        <a14:foregroundMark x1="88000" y1="47600" x2="88000" y2="47600"/>
                        <a14:foregroundMark x1="97333" y1="49600" x2="97333" y2="49600"/>
                        <a14:foregroundMark x1="7889" y1="33400" x2="7889" y2="3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23" y="1794069"/>
            <a:ext cx="5885751" cy="32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Institucional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F6CD8B9-15D7-4015-ACF8-6C392FE2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1987" y="1804987"/>
            <a:ext cx="3248025" cy="32480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DF0D5"/>
                </a:solidFill>
              </a:rPr>
              <a:t>Por Favor escaneie o QR Code</a:t>
            </a:r>
          </a:p>
        </p:txBody>
      </p:sp>
    </p:spTree>
    <p:extLst>
      <p:ext uri="{BB962C8B-B14F-4D97-AF65-F5344CB8AC3E}">
        <p14:creationId xmlns:p14="http://schemas.microsoft.com/office/powerpoint/2010/main" val="30116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EE619E-8FA6-4DCB-BEB6-B223A36C6B9C}"/>
              </a:ext>
            </a:extLst>
          </p:cNvPr>
          <p:cNvSpPr txBox="1"/>
          <p:nvPr/>
        </p:nvSpPr>
        <p:spPr>
          <a:xfrm>
            <a:off x="4147244" y="276867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Dificuldades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6A777A4-C208-45E4-A203-4C357F3B68B2}"/>
              </a:ext>
            </a:extLst>
          </p:cNvPr>
          <p:cNvSpPr txBox="1"/>
          <p:nvPr/>
        </p:nvSpPr>
        <p:spPr>
          <a:xfrm>
            <a:off x="6467430" y="2768676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Superações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9C4D65-7990-4729-B8AC-33516E8E3088}"/>
              </a:ext>
            </a:extLst>
          </p:cNvPr>
          <p:cNvSpPr txBox="1"/>
          <p:nvPr/>
        </p:nvSpPr>
        <p:spPr>
          <a:xfrm>
            <a:off x="2817967" y="4999609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Aprendizado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4B527B-96AD-44B5-959F-C677E924A11C}"/>
              </a:ext>
            </a:extLst>
          </p:cNvPr>
          <p:cNvSpPr txBox="1"/>
          <p:nvPr/>
        </p:nvSpPr>
        <p:spPr>
          <a:xfrm>
            <a:off x="5352701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TeamWork</a:t>
            </a:r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862CAD-1F86-47BC-A3DF-231F24060DCE}"/>
              </a:ext>
            </a:extLst>
          </p:cNvPr>
          <p:cNvSpPr txBox="1"/>
          <p:nvPr/>
        </p:nvSpPr>
        <p:spPr>
          <a:xfrm>
            <a:off x="7721165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Dedicação</a:t>
            </a:r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A81599E-DB85-4EF4-8ABF-124F26A3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0" y="1452609"/>
            <a:ext cx="1316067" cy="131606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0D7F4C6-41BD-403A-9EDE-013E122D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54168" y="1333747"/>
            <a:ext cx="414024" cy="143492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069ABF0-E36D-4CA8-B3D5-F4D09B0F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08" y="3608579"/>
            <a:ext cx="1316067" cy="131606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323A497-DBE9-46C2-B0A3-D9F3788CB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2328" y="3605572"/>
            <a:ext cx="1367343" cy="1316067"/>
          </a:xfrm>
          <a:prstGeom prst="rect">
            <a:avLst/>
          </a:prstGeom>
        </p:spPr>
      </p:pic>
      <p:pic>
        <p:nvPicPr>
          <p:cNvPr id="17" name="Picture 12" descr="Ver a imagem de origem">
            <a:extLst>
              <a:ext uri="{FF2B5EF4-FFF2-40B4-BE49-F238E27FC236}">
                <a16:creationId xmlns:a16="http://schemas.microsoft.com/office/drawing/2014/main" id="{D99AB170-F14F-4118-B0BC-B720EEBA0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0"/>
          <a:stretch/>
        </p:blipFill>
        <p:spPr bwMode="auto">
          <a:xfrm>
            <a:off x="7346275" y="3429000"/>
            <a:ext cx="2236378" cy="157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Obrigado!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7D97AAE-CB75-45FA-962A-34755702F634}"/>
              </a:ext>
            </a:extLst>
          </p:cNvPr>
          <p:cNvGrpSpPr/>
          <p:nvPr/>
        </p:nvGrpSpPr>
        <p:grpSpPr>
          <a:xfrm>
            <a:off x="1436615" y="698558"/>
            <a:ext cx="8603483" cy="2759626"/>
            <a:chOff x="1436615" y="2049187"/>
            <a:chExt cx="8603483" cy="2759626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6902B3E7-C7C9-4697-A576-D84AC18C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9"/>
            <a:stretch/>
          </p:blipFill>
          <p:spPr>
            <a:xfrm>
              <a:off x="7134973" y="2978091"/>
              <a:ext cx="2905125" cy="166346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625D3A07-25BD-4851-B9A5-DFC23EE3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615" y="2049187"/>
              <a:ext cx="5519251" cy="275962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3C1DDD0-E1E1-4C7E-9159-F735B7C3EF61}"/>
              </a:ext>
            </a:extLst>
          </p:cNvPr>
          <p:cNvGrpSpPr/>
          <p:nvPr/>
        </p:nvGrpSpPr>
        <p:grpSpPr>
          <a:xfrm>
            <a:off x="5067486" y="5585856"/>
            <a:ext cx="2057027" cy="495100"/>
            <a:chOff x="5246939" y="5574496"/>
            <a:chExt cx="2057027" cy="495100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6040636-7F17-4436-BBBB-E33593E3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315" y="5585856"/>
              <a:ext cx="483740" cy="48374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 com confiança média">
              <a:extLst>
                <a:ext uri="{FF2B5EF4-FFF2-40B4-BE49-F238E27FC236}">
                  <a16:creationId xmlns:a16="http://schemas.microsoft.com/office/drawing/2014/main" id="{01610A4B-6952-4309-B857-3DCB6292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939" y="5585856"/>
              <a:ext cx="483739" cy="483739"/>
            </a:xfrm>
            <a:prstGeom prst="rect">
              <a:avLst/>
            </a:prstGeom>
          </p:spPr>
        </p:pic>
        <p:pic>
          <p:nvPicPr>
            <p:cNvPr id="9" name="Imagem 8" descr="Uma imagem contendo machado&#10;&#10;Descrição gerada automaticamente">
              <a:extLst>
                <a:ext uri="{FF2B5EF4-FFF2-40B4-BE49-F238E27FC236}">
                  <a16:creationId xmlns:a16="http://schemas.microsoft.com/office/drawing/2014/main" id="{D19A84E1-8FD6-42D5-9C4F-1215FBF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692" y="5574496"/>
              <a:ext cx="594274" cy="483739"/>
            </a:xfrm>
            <a:prstGeom prst="rect">
              <a:avLst/>
            </a:prstGeom>
          </p:spPr>
        </p:pic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0894862F-3DB3-4061-8034-4E4FBE81B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1681" y="4711752"/>
            <a:ext cx="2258102" cy="87410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1C055D-BDE7-4D6B-B782-95C5E4653E14}"/>
              </a:ext>
            </a:extLst>
          </p:cNvPr>
          <p:cNvSpPr txBox="1"/>
          <p:nvPr/>
        </p:nvSpPr>
        <p:spPr>
          <a:xfrm>
            <a:off x="4285699" y="3747513"/>
            <a:ext cx="362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Alguma dúvida?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2E735C46-7684-4CD6-84C5-3C8454E8F776}"/>
              </a:ext>
            </a:extLst>
          </p:cNvPr>
          <p:cNvSpPr/>
          <p:nvPr/>
        </p:nvSpPr>
        <p:spPr>
          <a:xfrm>
            <a:off x="970879" y="3458184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6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0D5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20E16B-BFCC-44D8-90FF-21BFF22D623B}"/>
              </a:ext>
            </a:extLst>
          </p:cNvPr>
          <p:cNvSpPr txBox="1"/>
          <p:nvPr/>
        </p:nvSpPr>
        <p:spPr>
          <a:xfrm>
            <a:off x="1268707" y="2551837"/>
            <a:ext cx="7642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- A coisa mais bela que o homem pode experimentar é o mistério. É essa emoção fundamental que está na raiz de toda ciência e toda arte.</a:t>
            </a:r>
          </a:p>
          <a:p>
            <a:pPr algn="ctr"/>
            <a:endParaRPr lang="pt-BR" sz="18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r"/>
            <a:r>
              <a:rPr lang="pt-BR" sz="1800" b="1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Albert Einstein</a:t>
            </a:r>
          </a:p>
          <a:p>
            <a:endParaRPr lang="pt-BR" dirty="0">
              <a:solidFill>
                <a:srgbClr val="272838"/>
              </a:solidFill>
            </a:endParaRPr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56D9BD30-D645-4A5B-A99F-4D0B98B7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72" y="1268835"/>
            <a:ext cx="3514487" cy="432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0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Equipe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BCB6CA7-1E23-426D-BCB4-635080605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5934" y="108270"/>
            <a:ext cx="2903538" cy="112395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6BCC5AC9-4C20-434E-9607-830923879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4205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2C9FAAD-19FC-4F3C-987D-AC2C211DE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98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0009571-04D6-473F-86E4-7AB066B0A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5702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F0017FB-0C3F-4B32-8B6F-1245EC48E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5203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AE2C6CB-E82D-4810-8D05-418B017FD5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4704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7300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359342" y="0"/>
            <a:ext cx="7473315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Quem somos?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r>
              <a:rPr lang="pt-BR" sz="24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  <a:r>
              <a:rPr lang="pt-BR" sz="20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 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</a:t>
            </a:r>
            <a:r>
              <a:rPr lang="pt-BR" sz="20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oniLog é uma startup focada no desenvolvimento de soluções tecnológicas para facilitar tarefas, realizar monitoramento de processos e resgatar algumas tecnologias consideradas retrógradas mas que ainda possuem utilidade no dia a dia.</a:t>
            </a:r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714863" y="0"/>
            <a:ext cx="6762274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Cenário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r>
              <a:rPr lang="pt-BR" sz="2400" b="0" i="0" dirty="0">
                <a:solidFill>
                  <a:srgbClr val="FDF0D5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Segundo informações da empresa Alemã </a:t>
            </a:r>
            <a:r>
              <a:rPr lang="pt-BR" sz="2000" dirty="0" err="1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Statista</a:t>
            </a: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é especializada em dados do mercado de consumidores, em 2019 existiam aproximadamente 50 caixas eletrônicos para cada 100.000 adultos em todo o mundo e esse número vem aumentando todos os anos na última década.</a:t>
            </a:r>
          </a:p>
          <a:p>
            <a:pPr algn="just"/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	Mas existem alguns problemas neste cenário   que necessitam de uma solução. </a:t>
            </a:r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9867-E80B-478E-9107-DA5B2266D5D8}"/>
              </a:ext>
            </a:extLst>
          </p:cNvPr>
          <p:cNvSpPr txBox="1"/>
          <p:nvPr/>
        </p:nvSpPr>
        <p:spPr>
          <a:xfrm>
            <a:off x="3328725" y="5664068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 com isso criamos o </a:t>
            </a:r>
          </a:p>
        </p:txBody>
      </p:sp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8A0388E4-C74F-48A2-A608-1DE3C776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8" y="5086290"/>
            <a:ext cx="2278155" cy="9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6" y="0"/>
            <a:ext cx="7992427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Segmento de Mercado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Crescimento de 25% de saques em ATM’s no ano de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180 Milhões de saques mensais em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50 Milhões de pessoas sacam por mês;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Existem cerca de 159.897 caixas eletrônicos no Brasil.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Imagem 5" descr="Logotipo&#10;&#10;Descrição gerada automaticamente com confiança baixa">
            <a:extLst>
              <a:ext uri="{FF2B5EF4-FFF2-40B4-BE49-F238E27FC236}">
                <a16:creationId xmlns:a16="http://schemas.microsoft.com/office/drawing/2014/main" id="{8441B7F5-9387-4A1B-A073-E8406DA0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7" y="603322"/>
            <a:ext cx="2692063" cy="1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6" y="0"/>
            <a:ext cx="7992427" cy="6858000"/>
          </a:xfrm>
          <a:prstGeom prst="rect">
            <a:avLst/>
          </a:prstGeom>
          <a:solidFill>
            <a:srgbClr val="272838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Problemática x Solução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m 3" descr="Logotipo&#10;&#10;Descrição gerada automaticamente com confiança baixa">
            <a:extLst>
              <a:ext uri="{FF2B5EF4-FFF2-40B4-BE49-F238E27FC236}">
                <a16:creationId xmlns:a16="http://schemas.microsoft.com/office/drawing/2014/main" id="{3678B5B4-C09B-4132-ADCB-67CEB9EA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7" y="603322"/>
            <a:ext cx="2692063" cy="11555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0D3BAD-A435-4E6D-ABC1-C15A421733C3}"/>
              </a:ext>
            </a:extLst>
          </p:cNvPr>
          <p:cNvSpPr txBox="1"/>
          <p:nvPr/>
        </p:nvSpPr>
        <p:spPr>
          <a:xfrm>
            <a:off x="723899" y="3862387"/>
            <a:ext cx="5724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Necessidade de manutenção preditiva;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Manutenção negligenciada;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Aglomerações em Filas;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Insatisfação do consumidor;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Prejuízos elevados.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9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>
            <a:extLst>
              <a:ext uri="{FF2B5EF4-FFF2-40B4-BE49-F238E27FC236}">
                <a16:creationId xmlns:a16="http://schemas.microsoft.com/office/drawing/2014/main" id="{4B45CE76-1823-4C51-9F19-48901F7610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81AFD0A3-B9E1-480C-A11D-C47AE37E6565}"/>
              </a:ext>
            </a:extLst>
          </p:cNvPr>
          <p:cNvSpPr/>
          <p:nvPr/>
        </p:nvSpPr>
        <p:spPr>
          <a:xfrm>
            <a:off x="683581" y="847290"/>
            <a:ext cx="5098954" cy="2810311"/>
          </a:xfrm>
          <a:prstGeom prst="cloud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noFill/>
            </a:endParaRPr>
          </a:p>
        </p:txBody>
      </p:sp>
      <p:pic>
        <p:nvPicPr>
          <p:cNvPr id="8" name="Imagem 7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0962608-788A-4C07-8E9E-D77CCA35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22" y="1211079"/>
            <a:ext cx="846218" cy="506574"/>
          </a:xfrm>
          <a:prstGeom prst="rect">
            <a:avLst/>
          </a:prstGeom>
        </p:spPr>
      </p:pic>
      <p:pic>
        <p:nvPicPr>
          <p:cNvPr id="10" name="Imagem 9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20C45D1-650E-4E90-B2CD-D9CC3195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79" y="1231125"/>
            <a:ext cx="1273575" cy="368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BA69283-2328-448D-AA56-AA56EC59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4" b="97368" l="9119" r="89970">
                        <a14:foregroundMark x1="34954" y1="53421" x2="34954" y2="53421"/>
                        <a14:foregroundMark x1="51368" y1="11316" x2="59878" y2="9737"/>
                        <a14:foregroundMark x1="64134" y1="4474" x2="49848" y2="4474"/>
                        <a14:foregroundMark x1="53191" y1="93421" x2="35258" y2="91579"/>
                        <a14:foregroundMark x1="53191" y1="97368" x2="49848" y2="9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388" y="4119741"/>
            <a:ext cx="2005598" cy="2316496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5CBBF07-93CE-411B-85A5-7D460BAE170B}"/>
              </a:ext>
            </a:extLst>
          </p:cNvPr>
          <p:cNvGrpSpPr/>
          <p:nvPr/>
        </p:nvGrpSpPr>
        <p:grpSpPr>
          <a:xfrm>
            <a:off x="1342158" y="1870738"/>
            <a:ext cx="2494626" cy="1091370"/>
            <a:chOff x="1846555" y="1126919"/>
            <a:chExt cx="2494626" cy="1091370"/>
          </a:xfrm>
        </p:grpSpPr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CA3DC2A7-D230-4E30-9A69-3404A8AA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019" y="1145363"/>
              <a:ext cx="1072926" cy="1072926"/>
            </a:xfrm>
            <a:prstGeom prst="rect">
              <a:avLst/>
            </a:prstGeom>
          </p:spPr>
        </p:pic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DC2284E-141B-4757-ACD5-D0203CAF44BC}"/>
                </a:ext>
              </a:extLst>
            </p:cNvPr>
            <p:cNvGrpSpPr/>
            <p:nvPr/>
          </p:nvGrpSpPr>
          <p:grpSpPr>
            <a:xfrm>
              <a:off x="2686855" y="1247139"/>
              <a:ext cx="489236" cy="821026"/>
              <a:chOff x="3961427" y="5939161"/>
              <a:chExt cx="489236" cy="821026"/>
            </a:xfrm>
          </p:grpSpPr>
          <p:pic>
            <p:nvPicPr>
              <p:cNvPr id="12" name="Imagem 11" descr="Logotipo, Ícone&#10;&#10;Descrição gerada automaticamente">
                <a:extLst>
                  <a:ext uri="{FF2B5EF4-FFF2-40B4-BE49-F238E27FC236}">
                    <a16:creationId xmlns:a16="http://schemas.microsoft.com/office/drawing/2014/main" id="{37D1FE65-7C9A-4DD2-8E8C-6473D978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922" y="5939161"/>
                <a:ext cx="466246" cy="52918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4E560CA-B896-4A0F-BB37-66CD78FD93CB}"/>
                  </a:ext>
                </a:extLst>
              </p:cNvPr>
              <p:cNvSpPr txBox="1"/>
              <p:nvPr/>
            </p:nvSpPr>
            <p:spPr>
              <a:xfrm>
                <a:off x="3961427" y="6483188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CSS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AF614413-4D67-4353-B20E-2DA0C0C35510}"/>
                </a:ext>
              </a:extLst>
            </p:cNvPr>
            <p:cNvGrpSpPr/>
            <p:nvPr/>
          </p:nvGrpSpPr>
          <p:grpSpPr>
            <a:xfrm>
              <a:off x="1911602" y="1218761"/>
              <a:ext cx="596579" cy="852354"/>
              <a:chOff x="4499204" y="5893719"/>
              <a:chExt cx="596579" cy="852354"/>
            </a:xfrm>
          </p:grpSpPr>
          <p:pic>
            <p:nvPicPr>
              <p:cNvPr id="14" name="Imagem 13" descr="Logotipo, Ícone&#10;&#10;Descrição gerada automaticamente">
                <a:extLst>
                  <a:ext uri="{FF2B5EF4-FFF2-40B4-BE49-F238E27FC236}">
                    <a16:creationId xmlns:a16="http://schemas.microsoft.com/office/drawing/2014/main" id="{797909D8-1EAA-4446-86BD-1A8A771D6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9204" y="5893719"/>
                <a:ext cx="596579" cy="596579"/>
              </a:xfrm>
              <a:prstGeom prst="rect">
                <a:avLst/>
              </a:prstGeom>
            </p:spPr>
          </p:pic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5603C44-ECAA-4554-97CA-CD3F4843C5C2}"/>
                  </a:ext>
                </a:extLst>
              </p:cNvPr>
              <p:cNvSpPr txBox="1"/>
              <p:nvPr/>
            </p:nvSpPr>
            <p:spPr>
              <a:xfrm>
                <a:off x="4508005" y="6469074"/>
                <a:ext cx="5854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HTML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EBC7BBBD-0D8D-45AF-8BE6-3A607322549D}"/>
                </a:ext>
              </a:extLst>
            </p:cNvPr>
            <p:cNvSpPr/>
            <p:nvPr/>
          </p:nvSpPr>
          <p:spPr>
            <a:xfrm>
              <a:off x="1846555" y="1126919"/>
              <a:ext cx="2494626" cy="1036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6" name="Nuvem 45">
            <a:extLst>
              <a:ext uri="{FF2B5EF4-FFF2-40B4-BE49-F238E27FC236}">
                <a16:creationId xmlns:a16="http://schemas.microsoft.com/office/drawing/2014/main" id="{4C95FCE9-D9CF-41A1-B764-40DC338F743F}"/>
              </a:ext>
            </a:extLst>
          </p:cNvPr>
          <p:cNvSpPr/>
          <p:nvPr/>
        </p:nvSpPr>
        <p:spPr>
          <a:xfrm>
            <a:off x="6612350" y="867598"/>
            <a:ext cx="5098954" cy="2867115"/>
          </a:xfrm>
          <a:prstGeom prst="cloud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noFill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8261108B-AA5E-4775-B192-B2233DE29309}"/>
              </a:ext>
            </a:extLst>
          </p:cNvPr>
          <p:cNvGrpSpPr/>
          <p:nvPr/>
        </p:nvGrpSpPr>
        <p:grpSpPr>
          <a:xfrm>
            <a:off x="7890527" y="1702128"/>
            <a:ext cx="2494626" cy="1298733"/>
            <a:chOff x="6246094" y="1160381"/>
            <a:chExt cx="2494626" cy="1298733"/>
          </a:xfrm>
        </p:grpSpPr>
        <p:pic>
          <p:nvPicPr>
            <p:cNvPr id="22" name="Imagem 21" descr="Uma imagem contendo mesa, no interior, xícara, verde&#10;&#10;Descrição gerada automaticamente">
              <a:extLst>
                <a:ext uri="{FF2B5EF4-FFF2-40B4-BE49-F238E27FC236}">
                  <a16:creationId xmlns:a16="http://schemas.microsoft.com/office/drawing/2014/main" id="{FFCECE63-312A-4D9F-B05B-AB35A60B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25" b="90000" l="10000" r="90000">
                          <a14:foregroundMark x1="50870" y1="51000" x2="50870" y2="51000"/>
                          <a14:foregroundMark x1="50870" y1="51000" x2="46196" y2="50875"/>
                          <a14:foregroundMark x1="52717" y1="52000" x2="57826" y2="52250"/>
                          <a14:foregroundMark x1="40761" y1="29875" x2="51630" y2="30625"/>
                          <a14:foregroundMark x1="51630" y1="30625" x2="53043" y2="30250"/>
                          <a14:foregroundMark x1="46087" y1="71875" x2="56087" y2="69750"/>
                          <a14:foregroundMark x1="56087" y1="69750" x2="56087" y2="69750"/>
                          <a14:foregroundMark x1="42174" y1="7125" x2="42174" y2="7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573" y="1291222"/>
              <a:ext cx="1024057" cy="890485"/>
            </a:xfrm>
            <a:prstGeom prst="rect">
              <a:avLst/>
            </a:prstGeom>
          </p:spPr>
        </p:pic>
        <p:pic>
          <p:nvPicPr>
            <p:cNvPr id="26" name="Imagem 25" descr="Desenho de basquete&#10;&#10;Descrição gerada automaticamente com confiança média">
              <a:extLst>
                <a:ext uri="{FF2B5EF4-FFF2-40B4-BE49-F238E27FC236}">
                  <a16:creationId xmlns:a16="http://schemas.microsoft.com/office/drawing/2014/main" id="{9FD5C830-D09B-49BB-949A-CA35FD68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502" y="1316917"/>
              <a:ext cx="1013795" cy="822809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6BCEDAB-B5B0-46A6-A0FF-1860462ACBD6}"/>
                </a:ext>
              </a:extLst>
            </p:cNvPr>
            <p:cNvSpPr txBox="1"/>
            <p:nvPr/>
          </p:nvSpPr>
          <p:spPr>
            <a:xfrm>
              <a:off x="6310962" y="2165420"/>
              <a:ext cx="2429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Banco de dados SQL Server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9D9C78AF-2B60-44A3-88AA-E4A9602D5271}"/>
                </a:ext>
              </a:extLst>
            </p:cNvPr>
            <p:cNvSpPr/>
            <p:nvPr/>
          </p:nvSpPr>
          <p:spPr>
            <a:xfrm>
              <a:off x="6246094" y="1160381"/>
              <a:ext cx="2494626" cy="1298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8EFDFDD9-D346-4013-9BC9-DB93E691433A}"/>
              </a:ext>
            </a:extLst>
          </p:cNvPr>
          <p:cNvSpPr/>
          <p:nvPr/>
        </p:nvSpPr>
        <p:spPr>
          <a:xfrm>
            <a:off x="8957655" y="4019454"/>
            <a:ext cx="2515245" cy="241678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" name="Imagem 73" descr="Ícone&#10;&#10;Descrição gerada automaticamente">
            <a:extLst>
              <a:ext uri="{FF2B5EF4-FFF2-40B4-BE49-F238E27FC236}">
                <a16:creationId xmlns:a16="http://schemas.microsoft.com/office/drawing/2014/main" id="{0026658E-4035-4791-BC36-73C7476BBE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88" y="1717653"/>
            <a:ext cx="2100847" cy="1342208"/>
          </a:xfrm>
          <a:prstGeom prst="rect">
            <a:avLst/>
          </a:prstGeom>
        </p:spPr>
      </p:pic>
      <p:pic>
        <p:nvPicPr>
          <p:cNvPr id="76" name="Imagem 75" descr="Logotipo, nome da empresa&#10;&#10;Descrição gerada automaticamente">
            <a:extLst>
              <a:ext uri="{FF2B5EF4-FFF2-40B4-BE49-F238E27FC236}">
                <a16:creationId xmlns:a16="http://schemas.microsoft.com/office/drawing/2014/main" id="{E96C9FA4-B3C2-435C-822A-A29FEB5BDD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06" b="92254" l="2500" r="98125">
                        <a14:foregroundMark x1="4531" y1="57042" x2="4531" y2="57042"/>
                        <a14:foregroundMark x1="12109" y1="67183" x2="12109" y2="67183"/>
                        <a14:foregroundMark x1="14297" y1="77324" x2="14297" y2="77324"/>
                        <a14:foregroundMark x1="2578" y1="86338" x2="2578" y2="86338"/>
                        <a14:foregroundMark x1="33203" y1="92254" x2="33203" y2="92254"/>
                        <a14:foregroundMark x1="48906" y1="50282" x2="48906" y2="50282"/>
                        <a14:foregroundMark x1="39844" y1="54789" x2="39844" y2="54789"/>
                        <a14:foregroundMark x1="22969" y1="37324" x2="22969" y2="37324"/>
                        <a14:foregroundMark x1="14609" y1="36620" x2="14609" y2="36620"/>
                        <a14:foregroundMark x1="18906" y1="48592" x2="18906" y2="48592"/>
                        <a14:foregroundMark x1="26641" y1="7606" x2="26641" y2="7606"/>
                        <a14:foregroundMark x1="51172" y1="53099" x2="51172" y2="53099"/>
                        <a14:foregroundMark x1="57578" y1="51127" x2="57578" y2="51127"/>
                        <a14:foregroundMark x1="63203" y1="49577" x2="63203" y2="49577"/>
                        <a14:foregroundMark x1="72813" y1="50563" x2="72813" y2="50563"/>
                        <a14:foregroundMark x1="77344" y1="51831" x2="77344" y2="51831"/>
                        <a14:foregroundMark x1="85391" y1="51831" x2="85391" y2="51831"/>
                        <a14:foregroundMark x1="88203" y1="50845" x2="88203" y2="50845"/>
                        <a14:foregroundMark x1="94375" y1="51549" x2="94375" y2="51549"/>
                        <a14:foregroundMark x1="98125" y1="53944" x2="98125" y2="53944"/>
                        <a14:backgroundMark x1="64453" y1="50986" x2="64453" y2="50986"/>
                        <a14:backgroundMark x1="52891" y1="50704" x2="52891" y2="50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47" y="4087189"/>
            <a:ext cx="1054775" cy="58507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84B423B3-2D55-4A67-9BF3-A8F400200215}"/>
              </a:ext>
            </a:extLst>
          </p:cNvPr>
          <p:cNvGrpSpPr/>
          <p:nvPr/>
        </p:nvGrpSpPr>
        <p:grpSpPr>
          <a:xfrm>
            <a:off x="6067023" y="4017416"/>
            <a:ext cx="2515245" cy="921259"/>
            <a:chOff x="3992719" y="3795742"/>
            <a:chExt cx="2515245" cy="921259"/>
          </a:xfrm>
        </p:grpSpPr>
        <p:pic>
          <p:nvPicPr>
            <p:cNvPr id="20" name="Imagem 19" descr="Logotipo&#10;&#10;Descrição gerada automaticamente">
              <a:extLst>
                <a:ext uri="{FF2B5EF4-FFF2-40B4-BE49-F238E27FC236}">
                  <a16:creationId xmlns:a16="http://schemas.microsoft.com/office/drawing/2014/main" id="{DE0AA5E1-818C-4D7D-96E4-D6E539A5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187" y="3976703"/>
              <a:ext cx="1466892" cy="304014"/>
            </a:xfrm>
            <a:prstGeom prst="rect">
              <a:avLst/>
            </a:prstGeom>
          </p:spPr>
        </p:pic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767D6D3F-9CE4-44A9-8461-046C7314985F}"/>
                </a:ext>
              </a:extLst>
            </p:cNvPr>
            <p:cNvSpPr/>
            <p:nvPr/>
          </p:nvSpPr>
          <p:spPr>
            <a:xfrm>
              <a:off x="3992719" y="3795742"/>
              <a:ext cx="2515245" cy="90314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F6E84699-E0A6-4934-A916-6A28BD53A3D5}"/>
                </a:ext>
              </a:extLst>
            </p:cNvPr>
            <p:cNvSpPr txBox="1"/>
            <p:nvPr/>
          </p:nvSpPr>
          <p:spPr>
            <a:xfrm>
              <a:off x="4529915" y="4347669"/>
              <a:ext cx="1449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API via CEP</a:t>
              </a:r>
            </a:p>
          </p:txBody>
        </p:sp>
      </p:grp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3D11E13-4C4E-4D47-AB07-A31C89FCCD72}"/>
              </a:ext>
            </a:extLst>
          </p:cNvPr>
          <p:cNvCxnSpPr>
            <a:cxnSpLocks/>
          </p:cNvCxnSpPr>
          <p:nvPr/>
        </p:nvCxnSpPr>
        <p:spPr>
          <a:xfrm>
            <a:off x="9847606" y="3506680"/>
            <a:ext cx="229474" cy="50749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88">
            <a:extLst>
              <a:ext uri="{FF2B5EF4-FFF2-40B4-BE49-F238E27FC236}">
                <a16:creationId xmlns:a16="http://schemas.microsoft.com/office/drawing/2014/main" id="{96365455-F132-48ED-AF55-57B6685CFA1A}"/>
              </a:ext>
            </a:extLst>
          </p:cNvPr>
          <p:cNvSpPr/>
          <p:nvPr/>
        </p:nvSpPr>
        <p:spPr>
          <a:xfrm>
            <a:off x="206191" y="4019455"/>
            <a:ext cx="5388288" cy="199125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AF772220-CFB7-44BE-9BF6-8C80E7ADF715}"/>
              </a:ext>
            </a:extLst>
          </p:cNvPr>
          <p:cNvGrpSpPr/>
          <p:nvPr/>
        </p:nvGrpSpPr>
        <p:grpSpPr>
          <a:xfrm>
            <a:off x="-143150" y="4138405"/>
            <a:ext cx="3044323" cy="1809066"/>
            <a:chOff x="7586045" y="3837530"/>
            <a:chExt cx="3044323" cy="1809066"/>
          </a:xfrm>
        </p:grpSpPr>
        <p:pic>
          <p:nvPicPr>
            <p:cNvPr id="30" name="Imagem 29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A06905E1-8085-46DF-ABD1-38F7F329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045" y="3837530"/>
              <a:ext cx="3044323" cy="1758942"/>
            </a:xfrm>
            <a:prstGeom prst="rect">
              <a:avLst/>
            </a:prstGeom>
          </p:spPr>
        </p:pic>
        <p:pic>
          <p:nvPicPr>
            <p:cNvPr id="78" name="Imagem 77" descr="Uma imagem contendo Forma&#10;&#10;Descrição gerada automaticamente">
              <a:extLst>
                <a:ext uri="{FF2B5EF4-FFF2-40B4-BE49-F238E27FC236}">
                  <a16:creationId xmlns:a16="http://schemas.microsoft.com/office/drawing/2014/main" id="{8B8BB906-A52A-4C62-A6D4-57F3E656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826" y="3987332"/>
              <a:ext cx="1990759" cy="1659264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F5A7A956-09CF-4EFD-A0EA-781C14FD1D12}"/>
              </a:ext>
            </a:extLst>
          </p:cNvPr>
          <p:cNvSpPr txBox="1"/>
          <p:nvPr/>
        </p:nvSpPr>
        <p:spPr>
          <a:xfrm>
            <a:off x="2327300" y="3720486"/>
            <a:ext cx="948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Cliente</a:t>
            </a: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551E623-D57D-4523-9ED5-4BF90F377C3D}"/>
              </a:ext>
            </a:extLst>
          </p:cNvPr>
          <p:cNvGrpSpPr/>
          <p:nvPr/>
        </p:nvGrpSpPr>
        <p:grpSpPr>
          <a:xfrm>
            <a:off x="2690624" y="4194277"/>
            <a:ext cx="2505334" cy="1318704"/>
            <a:chOff x="3006771" y="4222365"/>
            <a:chExt cx="2505334" cy="1318704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2EB7A7D-171D-4BEB-8C10-B339FF09F721}"/>
                </a:ext>
              </a:extLst>
            </p:cNvPr>
            <p:cNvGrpSpPr/>
            <p:nvPr/>
          </p:nvGrpSpPr>
          <p:grpSpPr>
            <a:xfrm>
              <a:off x="4380110" y="4283644"/>
              <a:ext cx="1131995" cy="821619"/>
              <a:chOff x="5516365" y="5874848"/>
              <a:chExt cx="1131995" cy="821619"/>
            </a:xfrm>
          </p:grpSpPr>
          <p:pic>
            <p:nvPicPr>
              <p:cNvPr id="16" name="Imagem 15" descr="Logotipo&#10;&#10;Descrição gerada automaticamente">
                <a:extLst>
                  <a:ext uri="{FF2B5EF4-FFF2-40B4-BE49-F238E27FC236}">
                    <a16:creationId xmlns:a16="http://schemas.microsoft.com/office/drawing/2014/main" id="{D9E70981-DA1F-4159-8D56-316B8F7CF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543" y="5874848"/>
                <a:ext cx="529782" cy="529782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3CEC5AC-127D-4EF5-91BC-ECF26F14EA62}"/>
                  </a:ext>
                </a:extLst>
              </p:cNvPr>
              <p:cNvSpPr txBox="1"/>
              <p:nvPr/>
            </p:nvSpPr>
            <p:spPr>
              <a:xfrm>
                <a:off x="5516365" y="6419468"/>
                <a:ext cx="1131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JAVASCRIPT</a:t>
                </a:r>
              </a:p>
            </p:txBody>
          </p:sp>
        </p:grp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8D6F80B0-B46B-4E8E-AEC5-27F1864ED726}"/>
                </a:ext>
              </a:extLst>
            </p:cNvPr>
            <p:cNvGrpSpPr/>
            <p:nvPr/>
          </p:nvGrpSpPr>
          <p:grpSpPr>
            <a:xfrm>
              <a:off x="3896816" y="4284237"/>
              <a:ext cx="489236" cy="821026"/>
              <a:chOff x="3454671" y="4284237"/>
              <a:chExt cx="489236" cy="821026"/>
            </a:xfrm>
          </p:grpSpPr>
          <p:pic>
            <p:nvPicPr>
              <p:cNvPr id="85" name="Imagem 84" descr="Logotipo, Ícone&#10;&#10;Descrição gerada automaticamente">
                <a:extLst>
                  <a:ext uri="{FF2B5EF4-FFF2-40B4-BE49-F238E27FC236}">
                    <a16:creationId xmlns:a16="http://schemas.microsoft.com/office/drawing/2014/main" id="{EED8A356-FD62-4001-B43D-1C28CF32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166" y="4284237"/>
                <a:ext cx="466246" cy="529189"/>
              </a:xfrm>
              <a:prstGeom prst="rect">
                <a:avLst/>
              </a:prstGeom>
            </p:spPr>
          </p:pic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BD0AB70E-E132-497C-A314-74F9CD964B2D}"/>
                  </a:ext>
                </a:extLst>
              </p:cNvPr>
              <p:cNvSpPr txBox="1"/>
              <p:nvPr/>
            </p:nvSpPr>
            <p:spPr>
              <a:xfrm>
                <a:off x="3454671" y="4828264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CSS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BDCCE11E-FF1F-4FFF-AC6F-8FFB4239B8BA}"/>
                </a:ext>
              </a:extLst>
            </p:cNvPr>
            <p:cNvGrpSpPr/>
            <p:nvPr/>
          </p:nvGrpSpPr>
          <p:grpSpPr>
            <a:xfrm>
              <a:off x="3117940" y="4252909"/>
              <a:ext cx="596579" cy="852354"/>
              <a:chOff x="2679418" y="4255859"/>
              <a:chExt cx="596579" cy="852354"/>
            </a:xfrm>
          </p:grpSpPr>
          <p:pic>
            <p:nvPicPr>
              <p:cNvPr id="87" name="Imagem 86" descr="Logotipo, Ícone&#10;&#10;Descrição gerada automaticamente">
                <a:extLst>
                  <a:ext uri="{FF2B5EF4-FFF2-40B4-BE49-F238E27FC236}">
                    <a16:creationId xmlns:a16="http://schemas.microsoft.com/office/drawing/2014/main" id="{C44D67CC-9ED8-435F-AF6F-C5661D01F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9418" y="4255859"/>
                <a:ext cx="596579" cy="596579"/>
              </a:xfrm>
              <a:prstGeom prst="rect">
                <a:avLst/>
              </a:prstGeom>
            </p:spPr>
          </p:pic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2AE5C948-691B-4B2F-90A7-EC81141698BE}"/>
                  </a:ext>
                </a:extLst>
              </p:cNvPr>
              <p:cNvSpPr txBox="1"/>
              <p:nvPr/>
            </p:nvSpPr>
            <p:spPr>
              <a:xfrm>
                <a:off x="2688219" y="4831214"/>
                <a:ext cx="5854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HTML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59C342EB-2824-47BD-BE21-3C61C020A722}"/>
                </a:ext>
              </a:extLst>
            </p:cNvPr>
            <p:cNvSpPr/>
            <p:nvPr/>
          </p:nvSpPr>
          <p:spPr>
            <a:xfrm>
              <a:off x="3006771" y="4222365"/>
              <a:ext cx="2436510" cy="1318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2B914FDA-9DA3-460C-AFDE-2BDE1E92CEA7}"/>
              </a:ext>
            </a:extLst>
          </p:cNvPr>
          <p:cNvCxnSpPr>
            <a:cxnSpLocks/>
          </p:cNvCxnSpPr>
          <p:nvPr/>
        </p:nvCxnSpPr>
        <p:spPr>
          <a:xfrm flipH="1">
            <a:off x="692498" y="3144226"/>
            <a:ext cx="529420" cy="8699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1BE4819B-3F89-4A84-B405-A872E9E03EF4}"/>
              </a:ext>
            </a:extLst>
          </p:cNvPr>
          <p:cNvCxnSpPr>
            <a:cxnSpLocks/>
          </p:cNvCxnSpPr>
          <p:nvPr/>
        </p:nvCxnSpPr>
        <p:spPr>
          <a:xfrm flipH="1" flipV="1">
            <a:off x="8617060" y="4350384"/>
            <a:ext cx="340595" cy="2934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B4DE040-275D-4C11-B2EC-AD51C137DA8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778286" y="2252445"/>
            <a:ext cx="786090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m 111">
            <a:extLst>
              <a:ext uri="{FF2B5EF4-FFF2-40B4-BE49-F238E27FC236}">
                <a16:creationId xmlns:a16="http://schemas.microsoft.com/office/drawing/2014/main" id="{4551DBD6-15F4-4197-9843-7A46B11412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36" y="-315275"/>
            <a:ext cx="1967680" cy="844618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ED92E663-86CA-4A76-8598-6F1F45A84EDA}"/>
              </a:ext>
            </a:extLst>
          </p:cNvPr>
          <p:cNvSpPr txBox="1"/>
          <p:nvPr/>
        </p:nvSpPr>
        <p:spPr>
          <a:xfrm>
            <a:off x="10100160" y="3757950"/>
            <a:ext cx="948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ATM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BB53C8C7-9EDD-4D8B-BA66-0AA60357561D}"/>
              </a:ext>
            </a:extLst>
          </p:cNvPr>
          <p:cNvSpPr txBox="1"/>
          <p:nvPr/>
        </p:nvSpPr>
        <p:spPr>
          <a:xfrm>
            <a:off x="5083183" y="449427"/>
            <a:ext cx="196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83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835</Words>
  <Application>Microsoft Office PowerPoint</Application>
  <PresentationFormat>Widescreen</PresentationFormat>
  <Paragraphs>522</Paragraphs>
  <Slides>25</Slides>
  <Notes>0</Notes>
  <HiddenSlides>4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Poppins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DA SILVA COELHO</dc:creator>
  <cp:lastModifiedBy>RAFAEL DA SILVA COELHO</cp:lastModifiedBy>
  <cp:revision>5</cp:revision>
  <dcterms:created xsi:type="dcterms:W3CDTF">2021-09-05T19:17:49Z</dcterms:created>
  <dcterms:modified xsi:type="dcterms:W3CDTF">2021-10-19T14:29:04Z</dcterms:modified>
</cp:coreProperties>
</file>